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9" r:id="rId4"/>
    <p:sldId id="287" r:id="rId5"/>
    <p:sldId id="260" r:id="rId6"/>
    <p:sldId id="276" r:id="rId7"/>
    <p:sldId id="288" r:id="rId8"/>
    <p:sldId id="289" r:id="rId9"/>
    <p:sldId id="290" r:id="rId10"/>
    <p:sldId id="291" r:id="rId11"/>
    <p:sldId id="261" r:id="rId12"/>
    <p:sldId id="292" r:id="rId13"/>
    <p:sldId id="28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80613B-0EEE-4348-AFB8-0505E60DE4B8}" v="323" dt="2023-02-10T15:15:45.2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62" d="100"/>
          <a:sy n="162" d="100"/>
        </p:scale>
        <p:origin x="239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S::g.de.ruiter@yuverta.nl::5d7c516b-9dcd-41a8-99d3-54425d29895b" providerId="AD" clId="Web-{BD1FD3F6-AEDF-4BA2-AAD6-64EA3A844A1B}"/>
    <pc:docChg chg="addSld modSld">
      <pc:chgData name="Gerjan de Ruiter" userId="S::g.de.ruiter@yuverta.nl::5d7c516b-9dcd-41a8-99d3-54425d29895b" providerId="AD" clId="Web-{BD1FD3F6-AEDF-4BA2-AAD6-64EA3A844A1B}" dt="2023-02-03T09:49:56.171" v="6" actId="20577"/>
      <pc:docMkLst>
        <pc:docMk/>
      </pc:docMkLst>
      <pc:sldChg chg="modSp">
        <pc:chgData name="Gerjan de Ruiter" userId="S::g.de.ruiter@yuverta.nl::5d7c516b-9dcd-41a8-99d3-54425d29895b" providerId="AD" clId="Web-{BD1FD3F6-AEDF-4BA2-AAD6-64EA3A844A1B}" dt="2023-02-03T09:49:24.842" v="1" actId="20577"/>
        <pc:sldMkLst>
          <pc:docMk/>
          <pc:sldMk cId="3351439039" sldId="256"/>
        </pc:sldMkLst>
        <pc:spChg chg="mod">
          <ac:chgData name="Gerjan de Ruiter" userId="S::g.de.ruiter@yuverta.nl::5d7c516b-9dcd-41a8-99d3-54425d29895b" providerId="AD" clId="Web-{BD1FD3F6-AEDF-4BA2-AAD6-64EA3A844A1B}" dt="2023-02-03T09:49:24.842" v="1" actId="20577"/>
          <ac:spMkLst>
            <pc:docMk/>
            <pc:sldMk cId="3351439039" sldId="256"/>
            <ac:spMk id="2" creationId="{00000000-0000-0000-0000-000000000000}"/>
          </ac:spMkLst>
        </pc:spChg>
      </pc:sldChg>
      <pc:sldChg chg="modSp new">
        <pc:chgData name="Gerjan de Ruiter" userId="S::g.de.ruiter@yuverta.nl::5d7c516b-9dcd-41a8-99d3-54425d29895b" providerId="AD" clId="Web-{BD1FD3F6-AEDF-4BA2-AAD6-64EA3A844A1B}" dt="2023-02-03T09:49:56.171" v="6" actId="20577"/>
        <pc:sldMkLst>
          <pc:docMk/>
          <pc:sldMk cId="1480453333" sldId="257"/>
        </pc:sldMkLst>
        <pc:spChg chg="mod">
          <ac:chgData name="Gerjan de Ruiter" userId="S::g.de.ruiter@yuverta.nl::5d7c516b-9dcd-41a8-99d3-54425d29895b" providerId="AD" clId="Web-{BD1FD3F6-AEDF-4BA2-AAD6-64EA3A844A1B}" dt="2023-02-03T09:49:56.171" v="6" actId="20577"/>
          <ac:spMkLst>
            <pc:docMk/>
            <pc:sldMk cId="1480453333" sldId="257"/>
            <ac:spMk id="2" creationId="{6A071556-F4D2-0990-5927-027B580E6D2A}"/>
          </ac:spMkLst>
        </pc:spChg>
      </pc:sldChg>
    </pc:docChg>
  </pc:docChgLst>
  <pc:docChgLst>
    <pc:chgData clId="Web-{BD1FD3F6-AEDF-4BA2-AAD6-64EA3A844A1B}"/>
    <pc:docChg chg="modSld">
      <pc:chgData name="" userId="" providerId="" clId="Web-{BD1FD3F6-AEDF-4BA2-AAD6-64EA3A844A1B}" dt="2023-02-03T09:49:21.326" v="11" actId="20577"/>
      <pc:docMkLst>
        <pc:docMk/>
      </pc:docMkLst>
      <pc:sldChg chg="modSp">
        <pc:chgData name="" userId="" providerId="" clId="Web-{BD1FD3F6-AEDF-4BA2-AAD6-64EA3A844A1B}" dt="2023-02-03T09:49:21.326" v="11" actId="20577"/>
        <pc:sldMkLst>
          <pc:docMk/>
          <pc:sldMk cId="3351439039" sldId="256"/>
        </pc:sldMkLst>
        <pc:spChg chg="mod">
          <ac:chgData name="" userId="" providerId="" clId="Web-{BD1FD3F6-AEDF-4BA2-AAD6-64EA3A844A1B}" dt="2023-02-03T09:49:21.326" v="11" actId="20577"/>
          <ac:spMkLst>
            <pc:docMk/>
            <pc:sldMk cId="3351439039" sldId="256"/>
            <ac:spMk id="2" creationId="{00000000-0000-0000-0000-000000000000}"/>
          </ac:spMkLst>
        </pc:spChg>
      </pc:sldChg>
    </pc:docChg>
  </pc:docChgLst>
  <pc:docChgLst>
    <pc:chgData name="Gerjan de Ruiter" userId="5d7c516b-9dcd-41a8-99d3-54425d29895b" providerId="ADAL" clId="{FD80613B-0EEE-4348-AFB8-0505E60DE4B8}"/>
    <pc:docChg chg="undo custSel addSld delSld modSld sldOrd">
      <pc:chgData name="Gerjan de Ruiter" userId="5d7c516b-9dcd-41a8-99d3-54425d29895b" providerId="ADAL" clId="{FD80613B-0EEE-4348-AFB8-0505E60DE4B8}" dt="2023-02-15T13:10:26.758" v="1893" actId="1076"/>
      <pc:docMkLst>
        <pc:docMk/>
      </pc:docMkLst>
      <pc:sldChg chg="delSp modSp mod modClrScheme chgLayout">
        <pc:chgData name="Gerjan de Ruiter" userId="5d7c516b-9dcd-41a8-99d3-54425d29895b" providerId="ADAL" clId="{FD80613B-0EEE-4348-AFB8-0505E60DE4B8}" dt="2023-02-06T13:10:22.308" v="22" actId="20577"/>
        <pc:sldMkLst>
          <pc:docMk/>
          <pc:sldMk cId="3351439039" sldId="256"/>
        </pc:sldMkLst>
        <pc:spChg chg="mod ord">
          <ac:chgData name="Gerjan de Ruiter" userId="5d7c516b-9dcd-41a8-99d3-54425d29895b" providerId="ADAL" clId="{FD80613B-0EEE-4348-AFB8-0505E60DE4B8}" dt="2023-02-06T13:10:22.308" v="22" actId="20577"/>
          <ac:spMkLst>
            <pc:docMk/>
            <pc:sldMk cId="3351439039" sldId="256"/>
            <ac:spMk id="2" creationId="{00000000-0000-0000-0000-000000000000}"/>
          </ac:spMkLst>
        </pc:spChg>
        <pc:spChg chg="del mod">
          <ac:chgData name="Gerjan de Ruiter" userId="5d7c516b-9dcd-41a8-99d3-54425d29895b" providerId="ADAL" clId="{FD80613B-0EEE-4348-AFB8-0505E60DE4B8}" dt="2023-02-06T13:10:13.705" v="2" actId="700"/>
          <ac:spMkLst>
            <pc:docMk/>
            <pc:sldMk cId="3351439039" sldId="256"/>
            <ac:spMk id="3" creationId="{00000000-0000-0000-0000-000000000000}"/>
          </ac:spMkLst>
        </pc:spChg>
      </pc:sldChg>
      <pc:sldChg chg="modSp del">
        <pc:chgData name="Gerjan de Ruiter" userId="5d7c516b-9dcd-41a8-99d3-54425d29895b" providerId="ADAL" clId="{FD80613B-0EEE-4348-AFB8-0505E60DE4B8}" dt="2023-02-06T14:13:01.986" v="311" actId="47"/>
        <pc:sldMkLst>
          <pc:docMk/>
          <pc:sldMk cId="1480453333" sldId="257"/>
        </pc:sldMkLst>
        <pc:spChg chg="mod">
          <ac:chgData name="Gerjan de Ruiter" userId="5d7c516b-9dcd-41a8-99d3-54425d29895b" providerId="ADAL" clId="{FD80613B-0EEE-4348-AFB8-0505E60DE4B8}" dt="2023-02-06T13:09:50.560" v="0"/>
          <ac:spMkLst>
            <pc:docMk/>
            <pc:sldMk cId="1480453333" sldId="257"/>
            <ac:spMk id="2" creationId="{6A071556-F4D2-0990-5927-027B580E6D2A}"/>
          </ac:spMkLst>
        </pc:spChg>
        <pc:spChg chg="mod">
          <ac:chgData name="Gerjan de Ruiter" userId="5d7c516b-9dcd-41a8-99d3-54425d29895b" providerId="ADAL" clId="{FD80613B-0EEE-4348-AFB8-0505E60DE4B8}" dt="2023-02-06T13:09:50.560" v="0"/>
          <ac:spMkLst>
            <pc:docMk/>
            <pc:sldMk cId="1480453333" sldId="257"/>
            <ac:spMk id="3" creationId="{1947851A-E9D8-FE4D-D0A2-1B4058A2097E}"/>
          </ac:spMkLst>
        </pc:spChg>
        <pc:spChg chg="mod">
          <ac:chgData name="Gerjan de Ruiter" userId="5d7c516b-9dcd-41a8-99d3-54425d29895b" providerId="ADAL" clId="{FD80613B-0EEE-4348-AFB8-0505E60DE4B8}" dt="2023-02-06T13:09:50.560" v="0"/>
          <ac:spMkLst>
            <pc:docMk/>
            <pc:sldMk cId="1480453333" sldId="257"/>
            <ac:spMk id="4" creationId="{1DEBBE16-F791-BEB1-B4E0-A23289DFFEBB}"/>
          </ac:spMkLst>
        </pc:spChg>
      </pc:sldChg>
      <pc:sldChg chg="addSp delSp modSp new mod">
        <pc:chgData name="Gerjan de Ruiter" userId="5d7c516b-9dcd-41a8-99d3-54425d29895b" providerId="ADAL" clId="{FD80613B-0EEE-4348-AFB8-0505E60DE4B8}" dt="2023-02-10T15:15:45.226" v="1891"/>
        <pc:sldMkLst>
          <pc:docMk/>
          <pc:sldMk cId="3713432796" sldId="258"/>
        </pc:sldMkLst>
        <pc:spChg chg="mod">
          <ac:chgData name="Gerjan de Ruiter" userId="5d7c516b-9dcd-41a8-99d3-54425d29895b" providerId="ADAL" clId="{FD80613B-0EEE-4348-AFB8-0505E60DE4B8}" dt="2023-02-06T13:10:52.533" v="49" actId="20577"/>
          <ac:spMkLst>
            <pc:docMk/>
            <pc:sldMk cId="3713432796" sldId="258"/>
            <ac:spMk id="2" creationId="{37D02A68-A6B2-A823-687C-FBB30E9C20A9}"/>
          </ac:spMkLst>
        </pc:spChg>
        <pc:spChg chg="del">
          <ac:chgData name="Gerjan de Ruiter" userId="5d7c516b-9dcd-41a8-99d3-54425d29895b" providerId="ADAL" clId="{FD80613B-0EEE-4348-AFB8-0505E60DE4B8}" dt="2023-02-06T13:11:02.211" v="50" actId="3680"/>
          <ac:spMkLst>
            <pc:docMk/>
            <pc:sldMk cId="3713432796" sldId="258"/>
            <ac:spMk id="3" creationId="{5718CE48-587A-AB84-45B4-71F39EBE05F5}"/>
          </ac:spMkLst>
        </pc:spChg>
        <pc:graphicFrameChg chg="add mod ord modGraphic">
          <ac:chgData name="Gerjan de Ruiter" userId="5d7c516b-9dcd-41a8-99d3-54425d29895b" providerId="ADAL" clId="{FD80613B-0EEE-4348-AFB8-0505E60DE4B8}" dt="2023-02-10T15:15:45.226" v="1891"/>
          <ac:graphicFrameMkLst>
            <pc:docMk/>
            <pc:sldMk cId="3713432796" sldId="258"/>
            <ac:graphicFrameMk id="4" creationId="{E374E596-9E03-C415-CF0E-9500876CBAD5}"/>
          </ac:graphicFrameMkLst>
        </pc:graphicFrameChg>
        <pc:cxnChg chg="add mod">
          <ac:chgData name="Gerjan de Ruiter" userId="5d7c516b-9dcd-41a8-99d3-54425d29895b" providerId="ADAL" clId="{FD80613B-0EEE-4348-AFB8-0505E60DE4B8}" dt="2023-02-06T14:31:25.886" v="485" actId="14100"/>
          <ac:cxnSpMkLst>
            <pc:docMk/>
            <pc:sldMk cId="3713432796" sldId="258"/>
            <ac:cxnSpMk id="6" creationId="{DF11710B-FF44-DB5E-7C37-3D9321F191F1}"/>
          </ac:cxnSpMkLst>
        </pc:cxnChg>
      </pc:sldChg>
      <pc:sldChg chg="addSp delSp modSp new mod ord modClrScheme chgLayout">
        <pc:chgData name="Gerjan de Ruiter" userId="5d7c516b-9dcd-41a8-99d3-54425d29895b" providerId="ADAL" clId="{FD80613B-0EEE-4348-AFB8-0505E60DE4B8}" dt="2023-02-10T15:12:12.773" v="1872"/>
        <pc:sldMkLst>
          <pc:docMk/>
          <pc:sldMk cId="2824032948" sldId="259"/>
        </pc:sldMkLst>
        <pc:spChg chg="del mod ord">
          <ac:chgData name="Gerjan de Ruiter" userId="5d7c516b-9dcd-41a8-99d3-54425d29895b" providerId="ADAL" clId="{FD80613B-0EEE-4348-AFB8-0505E60DE4B8}" dt="2023-02-06T14:36:32.376" v="549" actId="700"/>
          <ac:spMkLst>
            <pc:docMk/>
            <pc:sldMk cId="2824032948" sldId="259"/>
            <ac:spMk id="2" creationId="{E2963053-A940-59F8-C9AE-7434DDF56204}"/>
          </ac:spMkLst>
        </pc:spChg>
        <pc:spChg chg="del mod ord">
          <ac:chgData name="Gerjan de Ruiter" userId="5d7c516b-9dcd-41a8-99d3-54425d29895b" providerId="ADAL" clId="{FD80613B-0EEE-4348-AFB8-0505E60DE4B8}" dt="2023-02-06T14:36:32.376" v="549" actId="700"/>
          <ac:spMkLst>
            <pc:docMk/>
            <pc:sldMk cId="2824032948" sldId="259"/>
            <ac:spMk id="3" creationId="{EAB18079-9ADB-8B13-003E-B5A381BFDEFA}"/>
          </ac:spMkLst>
        </pc:spChg>
        <pc:spChg chg="add mod ord">
          <ac:chgData name="Gerjan de Ruiter" userId="5d7c516b-9dcd-41a8-99d3-54425d29895b" providerId="ADAL" clId="{FD80613B-0EEE-4348-AFB8-0505E60DE4B8}" dt="2023-02-06T14:41:13.514" v="800" actId="20577"/>
          <ac:spMkLst>
            <pc:docMk/>
            <pc:sldMk cId="2824032948" sldId="259"/>
            <ac:spMk id="4" creationId="{3DE54D1E-FD25-A30E-C1EF-A6841D675295}"/>
          </ac:spMkLst>
        </pc:spChg>
        <pc:spChg chg="add del mod ord">
          <ac:chgData name="Gerjan de Ruiter" userId="5d7c516b-9dcd-41a8-99d3-54425d29895b" providerId="ADAL" clId="{FD80613B-0EEE-4348-AFB8-0505E60DE4B8}" dt="2023-02-06T14:41:17.508" v="802" actId="478"/>
          <ac:spMkLst>
            <pc:docMk/>
            <pc:sldMk cId="2824032948" sldId="259"/>
            <ac:spMk id="5" creationId="{2E6DA8B1-337E-786B-C80A-176FCA54B49D}"/>
          </ac:spMkLst>
        </pc:spChg>
      </pc:sldChg>
      <pc:sldChg chg="addSp delSp modSp new mod modClrScheme delAnim modAnim chgLayout">
        <pc:chgData name="Gerjan de Ruiter" userId="5d7c516b-9dcd-41a8-99d3-54425d29895b" providerId="ADAL" clId="{FD80613B-0EEE-4348-AFB8-0505E60DE4B8}" dt="2023-02-10T14:42:48.164" v="1100" actId="1076"/>
        <pc:sldMkLst>
          <pc:docMk/>
          <pc:sldMk cId="2967218694" sldId="260"/>
        </pc:sldMkLst>
        <pc:spChg chg="mod ord">
          <ac:chgData name="Gerjan de Ruiter" userId="5d7c516b-9dcd-41a8-99d3-54425d29895b" providerId="ADAL" clId="{FD80613B-0EEE-4348-AFB8-0505E60DE4B8}" dt="2023-02-06T15:08:33.519" v="851" actId="700"/>
          <ac:spMkLst>
            <pc:docMk/>
            <pc:sldMk cId="2967218694" sldId="260"/>
            <ac:spMk id="2" creationId="{257C7964-8139-7406-FB38-6507DC376D39}"/>
          </ac:spMkLst>
        </pc:spChg>
        <pc:spChg chg="del">
          <ac:chgData name="Gerjan de Ruiter" userId="5d7c516b-9dcd-41a8-99d3-54425d29895b" providerId="ADAL" clId="{FD80613B-0EEE-4348-AFB8-0505E60DE4B8}" dt="2023-02-06T15:07:09.903" v="807"/>
          <ac:spMkLst>
            <pc:docMk/>
            <pc:sldMk cId="2967218694" sldId="260"/>
            <ac:spMk id="3" creationId="{796B2E04-4FDE-85CE-865C-5B233AC29159}"/>
          </ac:spMkLst>
        </pc:spChg>
        <pc:spChg chg="add del mod ord">
          <ac:chgData name="Gerjan de Ruiter" userId="5d7c516b-9dcd-41a8-99d3-54425d29895b" providerId="ADAL" clId="{FD80613B-0EEE-4348-AFB8-0505E60DE4B8}" dt="2023-02-06T15:08:33.519" v="851" actId="700"/>
          <ac:spMkLst>
            <pc:docMk/>
            <pc:sldMk cId="2967218694" sldId="260"/>
            <ac:spMk id="9" creationId="{73DD1B83-E8CF-21B5-F128-929DB1DCDAE3}"/>
          </ac:spMkLst>
        </pc:spChg>
        <pc:spChg chg="add del mod ord">
          <ac:chgData name="Gerjan de Ruiter" userId="5d7c516b-9dcd-41a8-99d3-54425d29895b" providerId="ADAL" clId="{FD80613B-0EEE-4348-AFB8-0505E60DE4B8}" dt="2023-02-10T14:42:45.826" v="1099" actId="478"/>
          <ac:spMkLst>
            <pc:docMk/>
            <pc:sldMk cId="2967218694" sldId="260"/>
            <ac:spMk id="10" creationId="{9BB9C9E6-2756-3667-B1F2-795037F653E7}"/>
          </ac:spMkLst>
        </pc:spChg>
        <pc:spChg chg="add del mod ord">
          <ac:chgData name="Gerjan de Ruiter" userId="5d7c516b-9dcd-41a8-99d3-54425d29895b" providerId="ADAL" clId="{FD80613B-0EEE-4348-AFB8-0505E60DE4B8}" dt="2023-02-06T15:08:40.348" v="853"/>
          <ac:spMkLst>
            <pc:docMk/>
            <pc:sldMk cId="2967218694" sldId="260"/>
            <ac:spMk id="11" creationId="{FA1F52CC-DB3C-809F-2B03-00118F96D742}"/>
          </ac:spMkLst>
        </pc:spChg>
        <pc:spChg chg="add mod ord">
          <ac:chgData name="Gerjan de Ruiter" userId="5d7c516b-9dcd-41a8-99d3-54425d29895b" providerId="ADAL" clId="{FD80613B-0EEE-4348-AFB8-0505E60DE4B8}" dt="2023-02-06T15:08:33.519" v="851" actId="700"/>
          <ac:spMkLst>
            <pc:docMk/>
            <pc:sldMk cId="2967218694" sldId="260"/>
            <ac:spMk id="12" creationId="{3ED70AF8-3450-52BE-ED4A-2753E49F7450}"/>
          </ac:spMkLst>
        </pc:spChg>
        <pc:graphicFrameChg chg="add del mod">
          <ac:chgData name="Gerjan de Ruiter" userId="5d7c516b-9dcd-41a8-99d3-54425d29895b" providerId="ADAL" clId="{FD80613B-0EEE-4348-AFB8-0505E60DE4B8}" dt="2023-02-06T15:08:30.909" v="850" actId="478"/>
          <ac:graphicFrameMkLst>
            <pc:docMk/>
            <pc:sldMk cId="2967218694" sldId="260"/>
            <ac:graphicFrameMk id="7" creationId="{416A749F-A2CF-FD30-7E6F-4FBEB77367EA}"/>
          </ac:graphicFrameMkLst>
        </pc:graphicFrameChg>
        <pc:picChg chg="add mod">
          <ac:chgData name="Gerjan de Ruiter" userId="5d7c516b-9dcd-41a8-99d3-54425d29895b" providerId="ADAL" clId="{FD80613B-0EEE-4348-AFB8-0505E60DE4B8}" dt="2023-02-10T14:42:48.164" v="1100" actId="1076"/>
          <ac:picMkLst>
            <pc:docMk/>
            <pc:sldMk cId="2967218694" sldId="260"/>
            <ac:picMk id="1026" creationId="{7EADBEF4-79B0-370E-54E7-44984EC40A99}"/>
          </ac:picMkLst>
        </pc:picChg>
      </pc:sldChg>
      <pc:sldChg chg="modSp add mod ord">
        <pc:chgData name="Gerjan de Ruiter" userId="5d7c516b-9dcd-41a8-99d3-54425d29895b" providerId="ADAL" clId="{FD80613B-0EEE-4348-AFB8-0505E60DE4B8}" dt="2023-02-10T15:12:36.255" v="1873" actId="20577"/>
        <pc:sldMkLst>
          <pc:docMk/>
          <pc:sldMk cId="3039486933" sldId="261"/>
        </pc:sldMkLst>
        <pc:spChg chg="mod">
          <ac:chgData name="Gerjan de Ruiter" userId="5d7c516b-9dcd-41a8-99d3-54425d29895b" providerId="ADAL" clId="{FD80613B-0EEE-4348-AFB8-0505E60DE4B8}" dt="2023-02-10T15:01:23.628" v="1506" actId="20577"/>
          <ac:spMkLst>
            <pc:docMk/>
            <pc:sldMk cId="3039486933" sldId="261"/>
            <ac:spMk id="2" creationId="{257C7964-8139-7406-FB38-6507DC376D39}"/>
          </ac:spMkLst>
        </pc:spChg>
        <pc:graphicFrameChg chg="mod">
          <ac:chgData name="Gerjan de Ruiter" userId="5d7c516b-9dcd-41a8-99d3-54425d29895b" providerId="ADAL" clId="{FD80613B-0EEE-4348-AFB8-0505E60DE4B8}" dt="2023-02-10T15:12:36.255" v="1873" actId="20577"/>
          <ac:graphicFrameMkLst>
            <pc:docMk/>
            <pc:sldMk cId="3039486933" sldId="261"/>
            <ac:graphicFrameMk id="7" creationId="{416A749F-A2CF-FD30-7E6F-4FBEB77367EA}"/>
          </ac:graphicFrameMkLst>
        </pc:graphicFrameChg>
      </pc:sldChg>
      <pc:sldChg chg="addSp delSp modSp add del mod modClrScheme modAnim chgLayout">
        <pc:chgData name="Gerjan de Ruiter" userId="5d7c516b-9dcd-41a8-99d3-54425d29895b" providerId="ADAL" clId="{FD80613B-0EEE-4348-AFB8-0505E60DE4B8}" dt="2023-02-10T14:45:28.385" v="1112" actId="47"/>
        <pc:sldMkLst>
          <pc:docMk/>
          <pc:sldMk cId="1399818340" sldId="274"/>
        </pc:sldMkLst>
        <pc:spChg chg="mod ord">
          <ac:chgData name="Gerjan de Ruiter" userId="5d7c516b-9dcd-41a8-99d3-54425d29895b" providerId="ADAL" clId="{FD80613B-0EEE-4348-AFB8-0505E60DE4B8}" dt="2023-02-10T14:45:09.956" v="1106" actId="700"/>
          <ac:spMkLst>
            <pc:docMk/>
            <pc:sldMk cId="1399818340" sldId="274"/>
            <ac:spMk id="2" creationId="{945BE232-EE53-4857-8082-2A0E251F3495}"/>
          </ac:spMkLst>
        </pc:spChg>
        <pc:spChg chg="mod ord">
          <ac:chgData name="Gerjan de Ruiter" userId="5d7c516b-9dcd-41a8-99d3-54425d29895b" providerId="ADAL" clId="{FD80613B-0EEE-4348-AFB8-0505E60DE4B8}" dt="2023-02-10T14:45:09.956" v="1106" actId="700"/>
          <ac:spMkLst>
            <pc:docMk/>
            <pc:sldMk cId="1399818340" sldId="274"/>
            <ac:spMk id="3" creationId="{66159B0E-DA5F-43FA-B68D-6175A9991032}"/>
          </ac:spMkLst>
        </pc:spChg>
        <pc:spChg chg="add del mod ord">
          <ac:chgData name="Gerjan de Ruiter" userId="5d7c516b-9dcd-41a8-99d3-54425d29895b" providerId="ADAL" clId="{FD80613B-0EEE-4348-AFB8-0505E60DE4B8}" dt="2023-02-10T14:44:58.373" v="1102" actId="700"/>
          <ac:spMkLst>
            <pc:docMk/>
            <pc:sldMk cId="1399818340" sldId="274"/>
            <ac:spMk id="4" creationId="{F66FCB5E-6A4E-44AF-7CEE-D41FE5594F4B}"/>
          </ac:spMkLst>
        </pc:spChg>
        <pc:spChg chg="del">
          <ac:chgData name="Gerjan de Ruiter" userId="5d7c516b-9dcd-41a8-99d3-54425d29895b" providerId="ADAL" clId="{FD80613B-0EEE-4348-AFB8-0505E60DE4B8}" dt="2023-02-10T14:44:58.373" v="1102" actId="700"/>
          <ac:spMkLst>
            <pc:docMk/>
            <pc:sldMk cId="1399818340" sldId="274"/>
            <ac:spMk id="5" creationId="{D215BCA8-D924-4554-973A-8511363FA4B3}"/>
          </ac:spMkLst>
        </pc:spChg>
        <pc:spChg chg="add del mod ord">
          <ac:chgData name="Gerjan de Ruiter" userId="5d7c516b-9dcd-41a8-99d3-54425d29895b" providerId="ADAL" clId="{FD80613B-0EEE-4348-AFB8-0505E60DE4B8}" dt="2023-02-10T14:45:04.819" v="1104" actId="700"/>
          <ac:spMkLst>
            <pc:docMk/>
            <pc:sldMk cId="1399818340" sldId="274"/>
            <ac:spMk id="6" creationId="{30B8B538-CE61-C6D6-A437-F9FA791842BE}"/>
          </ac:spMkLst>
        </pc:spChg>
        <pc:picChg chg="del">
          <ac:chgData name="Gerjan de Ruiter" userId="5d7c516b-9dcd-41a8-99d3-54425d29895b" providerId="ADAL" clId="{FD80613B-0EEE-4348-AFB8-0505E60DE4B8}" dt="2023-02-06T15:15:13.407" v="1048" actId="478"/>
          <ac:picMkLst>
            <pc:docMk/>
            <pc:sldMk cId="1399818340" sldId="274"/>
            <ac:picMk id="5122" creationId="{516B39BA-DF89-9360-9A79-2ECCEADE3D33}"/>
          </ac:picMkLst>
        </pc:picChg>
      </pc:sldChg>
      <pc:sldChg chg="add del">
        <pc:chgData name="Gerjan de Ruiter" userId="5d7c516b-9dcd-41a8-99d3-54425d29895b" providerId="ADAL" clId="{FD80613B-0EEE-4348-AFB8-0505E60DE4B8}" dt="2023-02-10T14:54:03.186" v="1238" actId="47"/>
        <pc:sldMkLst>
          <pc:docMk/>
          <pc:sldMk cId="4009570263" sldId="275"/>
        </pc:sldMkLst>
      </pc:sldChg>
      <pc:sldChg chg="add">
        <pc:chgData name="Gerjan de Ruiter" userId="5d7c516b-9dcd-41a8-99d3-54425d29895b" providerId="ADAL" clId="{FD80613B-0EEE-4348-AFB8-0505E60DE4B8}" dt="2023-02-06T15:09:36.852" v="928"/>
        <pc:sldMkLst>
          <pc:docMk/>
          <pc:sldMk cId="1023328903" sldId="276"/>
        </pc:sldMkLst>
      </pc:sldChg>
      <pc:sldChg chg="modSp add del">
        <pc:chgData name="Gerjan de Ruiter" userId="5d7c516b-9dcd-41a8-99d3-54425d29895b" providerId="ADAL" clId="{FD80613B-0EEE-4348-AFB8-0505E60DE4B8}" dt="2023-02-10T14:57:39.859" v="1473" actId="47"/>
        <pc:sldMkLst>
          <pc:docMk/>
          <pc:sldMk cId="1199372164" sldId="283"/>
        </pc:sldMkLst>
        <pc:picChg chg="mod">
          <ac:chgData name="Gerjan de Ruiter" userId="5d7c516b-9dcd-41a8-99d3-54425d29895b" providerId="ADAL" clId="{FD80613B-0EEE-4348-AFB8-0505E60DE4B8}" dt="2023-02-10T14:54:08.698" v="1239" actId="1076"/>
          <ac:picMkLst>
            <pc:docMk/>
            <pc:sldMk cId="1199372164" sldId="283"/>
            <ac:picMk id="10244" creationId="{1931A17E-992A-95E7-E40B-D16739C43E14}"/>
          </ac:picMkLst>
        </pc:picChg>
      </pc:sldChg>
      <pc:sldChg chg="new del">
        <pc:chgData name="Gerjan de Ruiter" userId="5d7c516b-9dcd-41a8-99d3-54425d29895b" providerId="ADAL" clId="{FD80613B-0EEE-4348-AFB8-0505E60DE4B8}" dt="2023-02-06T15:14:56.267" v="1036" actId="47"/>
        <pc:sldMkLst>
          <pc:docMk/>
          <pc:sldMk cId="878887517" sldId="284"/>
        </pc:sldMkLst>
      </pc:sldChg>
      <pc:sldChg chg="add del">
        <pc:chgData name="Gerjan de Ruiter" userId="5d7c516b-9dcd-41a8-99d3-54425d29895b" providerId="ADAL" clId="{FD80613B-0EEE-4348-AFB8-0505E60DE4B8}" dt="2023-02-10T14:48:11.689" v="1142" actId="47"/>
        <pc:sldMkLst>
          <pc:docMk/>
          <pc:sldMk cId="1242003456" sldId="285"/>
        </pc:sldMkLst>
      </pc:sldChg>
      <pc:sldChg chg="addSp delSp modSp new mod">
        <pc:chgData name="Gerjan de Ruiter" userId="5d7c516b-9dcd-41a8-99d3-54425d29895b" providerId="ADAL" clId="{FD80613B-0EEE-4348-AFB8-0505E60DE4B8}" dt="2023-02-10T13:23:50.339" v="1087" actId="122"/>
        <pc:sldMkLst>
          <pc:docMk/>
          <pc:sldMk cId="167691710" sldId="286"/>
        </pc:sldMkLst>
        <pc:spChg chg="mod">
          <ac:chgData name="Gerjan de Ruiter" userId="5d7c516b-9dcd-41a8-99d3-54425d29895b" providerId="ADAL" clId="{FD80613B-0EEE-4348-AFB8-0505E60DE4B8}" dt="2023-02-10T13:23:50.339" v="1087" actId="122"/>
          <ac:spMkLst>
            <pc:docMk/>
            <pc:sldMk cId="167691710" sldId="286"/>
            <ac:spMk id="2" creationId="{C3BA6D57-A4E9-6B28-344D-448C9778C5A8}"/>
          </ac:spMkLst>
        </pc:spChg>
        <pc:spChg chg="del">
          <ac:chgData name="Gerjan de Ruiter" userId="5d7c516b-9dcd-41a8-99d3-54425d29895b" providerId="ADAL" clId="{FD80613B-0EEE-4348-AFB8-0505E60DE4B8}" dt="2023-02-10T13:23:19.294" v="1056"/>
          <ac:spMkLst>
            <pc:docMk/>
            <pc:sldMk cId="167691710" sldId="286"/>
            <ac:spMk id="3" creationId="{C0E22CEF-5A32-F179-C4AE-CCF6031E8117}"/>
          </ac:spMkLst>
        </pc:spChg>
        <pc:graphicFrameChg chg="add mod">
          <ac:chgData name="Gerjan de Ruiter" userId="5d7c516b-9dcd-41a8-99d3-54425d29895b" providerId="ADAL" clId="{FD80613B-0EEE-4348-AFB8-0505E60DE4B8}" dt="2023-02-10T13:23:38.735" v="1060"/>
          <ac:graphicFrameMkLst>
            <pc:docMk/>
            <pc:sldMk cId="167691710" sldId="286"/>
            <ac:graphicFrameMk id="4" creationId="{DDEFE1EC-76D0-F66D-05D9-B288BDE1E022}"/>
          </ac:graphicFrameMkLst>
        </pc:graphicFrameChg>
      </pc:sldChg>
      <pc:sldChg chg="addSp delSp modSp new mod ord">
        <pc:chgData name="Gerjan de Ruiter" userId="5d7c516b-9dcd-41a8-99d3-54425d29895b" providerId="ADAL" clId="{FD80613B-0EEE-4348-AFB8-0505E60DE4B8}" dt="2023-02-15T13:10:26.758" v="1893" actId="1076"/>
        <pc:sldMkLst>
          <pc:docMk/>
          <pc:sldMk cId="3888368434" sldId="287"/>
        </pc:sldMkLst>
        <pc:spChg chg="del">
          <ac:chgData name="Gerjan de Ruiter" userId="5d7c516b-9dcd-41a8-99d3-54425d29895b" providerId="ADAL" clId="{FD80613B-0EEE-4348-AFB8-0505E60DE4B8}" dt="2023-02-10T14:23:05.942" v="1097" actId="478"/>
          <ac:spMkLst>
            <pc:docMk/>
            <pc:sldMk cId="3888368434" sldId="287"/>
            <ac:spMk id="2" creationId="{9E51B972-061C-E241-0255-8DA785137091}"/>
          </ac:spMkLst>
        </pc:spChg>
        <pc:spChg chg="del">
          <ac:chgData name="Gerjan de Ruiter" userId="5d7c516b-9dcd-41a8-99d3-54425d29895b" providerId="ADAL" clId="{FD80613B-0EEE-4348-AFB8-0505E60DE4B8}" dt="2023-02-10T14:22:36.524" v="1089" actId="22"/>
          <ac:spMkLst>
            <pc:docMk/>
            <pc:sldMk cId="3888368434" sldId="287"/>
            <ac:spMk id="3" creationId="{87F10C62-4435-6189-D624-96F86C9B3D98}"/>
          </ac:spMkLst>
        </pc:spChg>
        <pc:spChg chg="add del mod">
          <ac:chgData name="Gerjan de Ruiter" userId="5d7c516b-9dcd-41a8-99d3-54425d29895b" providerId="ADAL" clId="{FD80613B-0EEE-4348-AFB8-0505E60DE4B8}" dt="2023-02-10T14:22:48.355" v="1091" actId="22"/>
          <ac:spMkLst>
            <pc:docMk/>
            <pc:sldMk cId="3888368434" sldId="287"/>
            <ac:spMk id="7" creationId="{D593B268-952D-B856-2C33-B9A07F49C7DF}"/>
          </ac:spMkLst>
        </pc:spChg>
        <pc:picChg chg="add del mod ord">
          <ac:chgData name="Gerjan de Ruiter" userId="5d7c516b-9dcd-41a8-99d3-54425d29895b" providerId="ADAL" clId="{FD80613B-0EEE-4348-AFB8-0505E60DE4B8}" dt="2023-02-10T14:22:46.879" v="1090" actId="478"/>
          <ac:picMkLst>
            <pc:docMk/>
            <pc:sldMk cId="3888368434" sldId="287"/>
            <ac:picMk id="5" creationId="{D8703976-86B6-C6BF-BC5F-734F239651C2}"/>
          </ac:picMkLst>
        </pc:picChg>
        <pc:picChg chg="add mod ord modCrop">
          <ac:chgData name="Gerjan de Ruiter" userId="5d7c516b-9dcd-41a8-99d3-54425d29895b" providerId="ADAL" clId="{FD80613B-0EEE-4348-AFB8-0505E60DE4B8}" dt="2023-02-15T13:10:26.758" v="1893" actId="1076"/>
          <ac:picMkLst>
            <pc:docMk/>
            <pc:sldMk cId="3888368434" sldId="287"/>
            <ac:picMk id="9" creationId="{550ECD4D-2533-5865-3841-B2B0A26BA07D}"/>
          </ac:picMkLst>
        </pc:picChg>
      </pc:sldChg>
      <pc:sldChg chg="addSp delSp modSp new mod modAnim">
        <pc:chgData name="Gerjan de Ruiter" userId="5d7c516b-9dcd-41a8-99d3-54425d29895b" providerId="ADAL" clId="{FD80613B-0EEE-4348-AFB8-0505E60DE4B8}" dt="2023-02-10T14:50:16.337" v="1196" actId="1076"/>
        <pc:sldMkLst>
          <pc:docMk/>
          <pc:sldMk cId="3698594930" sldId="288"/>
        </pc:sldMkLst>
        <pc:spChg chg="mod">
          <ac:chgData name="Gerjan de Ruiter" userId="5d7c516b-9dcd-41a8-99d3-54425d29895b" providerId="ADAL" clId="{FD80613B-0EEE-4348-AFB8-0505E60DE4B8}" dt="2023-02-10T14:45:31.088" v="1113" actId="122"/>
          <ac:spMkLst>
            <pc:docMk/>
            <pc:sldMk cId="3698594930" sldId="288"/>
            <ac:spMk id="2" creationId="{215F18BD-74D8-348B-E40E-6A98CA6925F2}"/>
          </ac:spMkLst>
        </pc:spChg>
        <pc:spChg chg="del mod">
          <ac:chgData name="Gerjan de Ruiter" userId="5d7c516b-9dcd-41a8-99d3-54425d29895b" providerId="ADAL" clId="{FD80613B-0EEE-4348-AFB8-0505E60DE4B8}" dt="2023-02-10T14:45:21.834" v="1110"/>
          <ac:spMkLst>
            <pc:docMk/>
            <pc:sldMk cId="3698594930" sldId="288"/>
            <ac:spMk id="3" creationId="{A67A2532-86C9-720F-079B-130BD7A98772}"/>
          </ac:spMkLst>
        </pc:spChg>
        <pc:picChg chg="add mod">
          <ac:chgData name="Gerjan de Ruiter" userId="5d7c516b-9dcd-41a8-99d3-54425d29895b" providerId="ADAL" clId="{FD80613B-0EEE-4348-AFB8-0505E60DE4B8}" dt="2023-02-10T14:50:16.337" v="1196" actId="1076"/>
          <ac:picMkLst>
            <pc:docMk/>
            <pc:sldMk cId="3698594930" sldId="288"/>
            <ac:picMk id="4" creationId="{4FF414BB-9177-D6D7-5B04-3A1D65DE9EFC}"/>
          </ac:picMkLst>
        </pc:picChg>
      </pc:sldChg>
      <pc:sldChg chg="addSp delSp modSp add mod delAnim modAnim">
        <pc:chgData name="Gerjan de Ruiter" userId="5d7c516b-9dcd-41a8-99d3-54425d29895b" providerId="ADAL" clId="{FD80613B-0EEE-4348-AFB8-0505E60DE4B8}" dt="2023-02-10T14:50:11.411" v="1195" actId="1076"/>
        <pc:sldMkLst>
          <pc:docMk/>
          <pc:sldMk cId="1470268697" sldId="289"/>
        </pc:sldMkLst>
        <pc:spChg chg="mod">
          <ac:chgData name="Gerjan de Ruiter" userId="5d7c516b-9dcd-41a8-99d3-54425d29895b" providerId="ADAL" clId="{FD80613B-0EEE-4348-AFB8-0505E60DE4B8}" dt="2023-02-10T14:47:11.626" v="1130" actId="20577"/>
          <ac:spMkLst>
            <pc:docMk/>
            <pc:sldMk cId="1470268697" sldId="289"/>
            <ac:spMk id="2" creationId="{215F18BD-74D8-348B-E40E-6A98CA6925F2}"/>
          </ac:spMkLst>
        </pc:spChg>
        <pc:spChg chg="add del mod">
          <ac:chgData name="Gerjan de Ruiter" userId="5d7c516b-9dcd-41a8-99d3-54425d29895b" providerId="ADAL" clId="{FD80613B-0EEE-4348-AFB8-0505E60DE4B8}" dt="2023-02-10T14:47:04.710" v="1120"/>
          <ac:spMkLst>
            <pc:docMk/>
            <pc:sldMk cId="1470268697" sldId="289"/>
            <ac:spMk id="5" creationId="{9FE8DB9C-1272-B2C7-4A9D-3302F9722832}"/>
          </ac:spMkLst>
        </pc:spChg>
        <pc:picChg chg="del">
          <ac:chgData name="Gerjan de Ruiter" userId="5d7c516b-9dcd-41a8-99d3-54425d29895b" providerId="ADAL" clId="{FD80613B-0EEE-4348-AFB8-0505E60DE4B8}" dt="2023-02-10T14:46:57.543" v="1119" actId="478"/>
          <ac:picMkLst>
            <pc:docMk/>
            <pc:sldMk cId="1470268697" sldId="289"/>
            <ac:picMk id="4" creationId="{4FF414BB-9177-D6D7-5B04-3A1D65DE9EFC}"/>
          </ac:picMkLst>
        </pc:picChg>
        <pc:picChg chg="add mod">
          <ac:chgData name="Gerjan de Ruiter" userId="5d7c516b-9dcd-41a8-99d3-54425d29895b" providerId="ADAL" clId="{FD80613B-0EEE-4348-AFB8-0505E60DE4B8}" dt="2023-02-10T14:50:11.411" v="1195" actId="1076"/>
          <ac:picMkLst>
            <pc:docMk/>
            <pc:sldMk cId="1470268697" sldId="289"/>
            <ac:picMk id="6" creationId="{DF007B58-A42D-FAC0-A99A-35E897029138}"/>
          </ac:picMkLst>
        </pc:picChg>
      </pc:sldChg>
      <pc:sldChg chg="addSp delSp modSp add mod delAnim modAnim">
        <pc:chgData name="Gerjan de Ruiter" userId="5d7c516b-9dcd-41a8-99d3-54425d29895b" providerId="ADAL" clId="{FD80613B-0EEE-4348-AFB8-0505E60DE4B8}" dt="2023-02-10T14:50:06.297" v="1194" actId="1076"/>
        <pc:sldMkLst>
          <pc:docMk/>
          <pc:sldMk cId="359801859" sldId="290"/>
        </pc:sldMkLst>
        <pc:spChg chg="mod">
          <ac:chgData name="Gerjan de Ruiter" userId="5d7c516b-9dcd-41a8-99d3-54425d29895b" providerId="ADAL" clId="{FD80613B-0EEE-4348-AFB8-0505E60DE4B8}" dt="2023-02-10T14:49:42.364" v="1190" actId="20577"/>
          <ac:spMkLst>
            <pc:docMk/>
            <pc:sldMk cId="359801859" sldId="290"/>
            <ac:spMk id="2" creationId="{215F18BD-74D8-348B-E40E-6A98CA6925F2}"/>
          </ac:spMkLst>
        </pc:spChg>
        <pc:spChg chg="add del mod">
          <ac:chgData name="Gerjan de Ruiter" userId="5d7c516b-9dcd-41a8-99d3-54425d29895b" providerId="ADAL" clId="{FD80613B-0EEE-4348-AFB8-0505E60DE4B8}" dt="2023-02-10T14:50:00.004" v="1192"/>
          <ac:spMkLst>
            <pc:docMk/>
            <pc:sldMk cId="359801859" sldId="290"/>
            <ac:spMk id="5" creationId="{C495D2D5-66D2-E0F2-A00E-DFCFA378CC17}"/>
          </ac:spMkLst>
        </pc:spChg>
        <pc:picChg chg="del">
          <ac:chgData name="Gerjan de Ruiter" userId="5d7c516b-9dcd-41a8-99d3-54425d29895b" providerId="ADAL" clId="{FD80613B-0EEE-4348-AFB8-0505E60DE4B8}" dt="2023-02-10T14:49:54.479" v="1191" actId="478"/>
          <ac:picMkLst>
            <pc:docMk/>
            <pc:sldMk cId="359801859" sldId="290"/>
            <ac:picMk id="4" creationId="{4FF414BB-9177-D6D7-5B04-3A1D65DE9EFC}"/>
          </ac:picMkLst>
        </pc:picChg>
        <pc:picChg chg="add mod">
          <ac:chgData name="Gerjan de Ruiter" userId="5d7c516b-9dcd-41a8-99d3-54425d29895b" providerId="ADAL" clId="{FD80613B-0EEE-4348-AFB8-0505E60DE4B8}" dt="2023-02-10T14:50:06.297" v="1194" actId="1076"/>
          <ac:picMkLst>
            <pc:docMk/>
            <pc:sldMk cId="359801859" sldId="290"/>
            <ac:picMk id="6" creationId="{908676BF-CF00-582B-A2DB-287659D096FD}"/>
          </ac:picMkLst>
        </pc:picChg>
      </pc:sldChg>
      <pc:sldChg chg="addSp delSp modSp add mod delAnim modAnim">
        <pc:chgData name="Gerjan de Ruiter" userId="5d7c516b-9dcd-41a8-99d3-54425d29895b" providerId="ADAL" clId="{FD80613B-0EEE-4348-AFB8-0505E60DE4B8}" dt="2023-02-10T14:51:00.283" v="1237" actId="20577"/>
        <pc:sldMkLst>
          <pc:docMk/>
          <pc:sldMk cId="1731993265" sldId="291"/>
        </pc:sldMkLst>
        <pc:spChg chg="mod">
          <ac:chgData name="Gerjan de Ruiter" userId="5d7c516b-9dcd-41a8-99d3-54425d29895b" providerId="ADAL" clId="{FD80613B-0EEE-4348-AFB8-0505E60DE4B8}" dt="2023-02-10T14:51:00.283" v="1237" actId="20577"/>
          <ac:spMkLst>
            <pc:docMk/>
            <pc:sldMk cId="1731993265" sldId="291"/>
            <ac:spMk id="2" creationId="{215F18BD-74D8-348B-E40E-6A98CA6925F2}"/>
          </ac:spMkLst>
        </pc:spChg>
        <pc:spChg chg="add del mod">
          <ac:chgData name="Gerjan de Ruiter" userId="5d7c516b-9dcd-41a8-99d3-54425d29895b" providerId="ADAL" clId="{FD80613B-0EEE-4348-AFB8-0505E60DE4B8}" dt="2023-02-10T14:50:41.121" v="1199"/>
          <ac:spMkLst>
            <pc:docMk/>
            <pc:sldMk cId="1731993265" sldId="291"/>
            <ac:spMk id="4" creationId="{CF3B55E6-13DD-6062-3EDE-0B57D19A2CB0}"/>
          </ac:spMkLst>
        </pc:spChg>
        <pc:picChg chg="add mod">
          <ac:chgData name="Gerjan de Ruiter" userId="5d7c516b-9dcd-41a8-99d3-54425d29895b" providerId="ADAL" clId="{FD80613B-0EEE-4348-AFB8-0505E60DE4B8}" dt="2023-02-10T14:50:49.755" v="1201" actId="1076"/>
          <ac:picMkLst>
            <pc:docMk/>
            <pc:sldMk cId="1731993265" sldId="291"/>
            <ac:picMk id="5" creationId="{8D079C6C-988A-602A-8BBD-98A9A4641896}"/>
          </ac:picMkLst>
        </pc:picChg>
        <pc:picChg chg="del">
          <ac:chgData name="Gerjan de Ruiter" userId="5d7c516b-9dcd-41a8-99d3-54425d29895b" providerId="ADAL" clId="{FD80613B-0EEE-4348-AFB8-0505E60DE4B8}" dt="2023-02-10T14:50:36.058" v="1198" actId="478"/>
          <ac:picMkLst>
            <pc:docMk/>
            <pc:sldMk cId="1731993265" sldId="291"/>
            <ac:picMk id="6" creationId="{908676BF-CF00-582B-A2DB-287659D096FD}"/>
          </ac:picMkLst>
        </pc:picChg>
      </pc:sldChg>
      <pc:sldChg chg="addSp delSp modSp new mod ord modClrScheme chgLayout">
        <pc:chgData name="Gerjan de Ruiter" userId="5d7c516b-9dcd-41a8-99d3-54425d29895b" providerId="ADAL" clId="{FD80613B-0EEE-4348-AFB8-0505E60DE4B8}" dt="2023-02-10T15:05:37.933" v="1865"/>
        <pc:sldMkLst>
          <pc:docMk/>
          <pc:sldMk cId="3895774663" sldId="292"/>
        </pc:sldMkLst>
        <pc:spChg chg="del mod ord">
          <ac:chgData name="Gerjan de Ruiter" userId="5d7c516b-9dcd-41a8-99d3-54425d29895b" providerId="ADAL" clId="{FD80613B-0EEE-4348-AFB8-0505E60DE4B8}" dt="2023-02-10T14:57:52.862" v="1475" actId="700"/>
          <ac:spMkLst>
            <pc:docMk/>
            <pc:sldMk cId="3895774663" sldId="292"/>
            <ac:spMk id="2" creationId="{6940231B-4BAE-F5E9-67ED-84D47BCDA9AE}"/>
          </ac:spMkLst>
        </pc:spChg>
        <pc:spChg chg="del mod ord">
          <ac:chgData name="Gerjan de Ruiter" userId="5d7c516b-9dcd-41a8-99d3-54425d29895b" providerId="ADAL" clId="{FD80613B-0EEE-4348-AFB8-0505E60DE4B8}" dt="2023-02-10T14:57:52.862" v="1475" actId="700"/>
          <ac:spMkLst>
            <pc:docMk/>
            <pc:sldMk cId="3895774663" sldId="292"/>
            <ac:spMk id="3" creationId="{9356FF72-3AC0-3ADB-E08A-F744114C8158}"/>
          </ac:spMkLst>
        </pc:spChg>
        <pc:spChg chg="add del mod ord">
          <ac:chgData name="Gerjan de Ruiter" userId="5d7c516b-9dcd-41a8-99d3-54425d29895b" providerId="ADAL" clId="{FD80613B-0EEE-4348-AFB8-0505E60DE4B8}" dt="2023-02-10T14:57:56.803" v="1476" actId="700"/>
          <ac:spMkLst>
            <pc:docMk/>
            <pc:sldMk cId="3895774663" sldId="292"/>
            <ac:spMk id="4" creationId="{51C2F779-19C1-8D8D-25C7-0B73DEF65371}"/>
          </ac:spMkLst>
        </pc:spChg>
        <pc:spChg chg="add del mod ord">
          <ac:chgData name="Gerjan de Ruiter" userId="5d7c516b-9dcd-41a8-99d3-54425d29895b" providerId="ADAL" clId="{FD80613B-0EEE-4348-AFB8-0505E60DE4B8}" dt="2023-02-10T14:57:56.803" v="1476" actId="700"/>
          <ac:spMkLst>
            <pc:docMk/>
            <pc:sldMk cId="3895774663" sldId="292"/>
            <ac:spMk id="5" creationId="{D4B17996-EAD6-D0F0-BA0B-B671053B6D7D}"/>
          </ac:spMkLst>
        </pc:spChg>
        <pc:spChg chg="add del mod ord">
          <ac:chgData name="Gerjan de Ruiter" userId="5d7c516b-9dcd-41a8-99d3-54425d29895b" providerId="ADAL" clId="{FD80613B-0EEE-4348-AFB8-0505E60DE4B8}" dt="2023-02-10T14:57:56.803" v="1476" actId="700"/>
          <ac:spMkLst>
            <pc:docMk/>
            <pc:sldMk cId="3895774663" sldId="292"/>
            <ac:spMk id="6" creationId="{F4D0C70F-89F7-403D-237D-969137BCC485}"/>
          </ac:spMkLst>
        </pc:spChg>
        <pc:spChg chg="add del mod ord">
          <ac:chgData name="Gerjan de Ruiter" userId="5d7c516b-9dcd-41a8-99d3-54425d29895b" providerId="ADAL" clId="{FD80613B-0EEE-4348-AFB8-0505E60DE4B8}" dt="2023-02-10T14:57:56.803" v="1476" actId="700"/>
          <ac:spMkLst>
            <pc:docMk/>
            <pc:sldMk cId="3895774663" sldId="292"/>
            <ac:spMk id="7" creationId="{AA1ECAD5-0B3F-960F-A341-A681F773DADF}"/>
          </ac:spMkLst>
        </pc:spChg>
        <pc:spChg chg="add mod ord">
          <ac:chgData name="Gerjan de Ruiter" userId="5d7c516b-9dcd-41a8-99d3-54425d29895b" providerId="ADAL" clId="{FD80613B-0EEE-4348-AFB8-0505E60DE4B8}" dt="2023-02-10T15:01:14.437" v="1495" actId="20577"/>
          <ac:spMkLst>
            <pc:docMk/>
            <pc:sldMk cId="3895774663" sldId="292"/>
            <ac:spMk id="8" creationId="{DE4B6EFF-DCBD-B65D-887E-0FC837E3CFC8}"/>
          </ac:spMkLst>
        </pc:spChg>
        <pc:spChg chg="add mod ord">
          <ac:chgData name="Gerjan de Ruiter" userId="5d7c516b-9dcd-41a8-99d3-54425d29895b" providerId="ADAL" clId="{FD80613B-0EEE-4348-AFB8-0505E60DE4B8}" dt="2023-02-10T15:03:55.787" v="1857" actId="20577"/>
          <ac:spMkLst>
            <pc:docMk/>
            <pc:sldMk cId="3895774663" sldId="292"/>
            <ac:spMk id="9" creationId="{2BC7B671-728D-00B4-BBE6-44FA56B708D6}"/>
          </ac:spMkLst>
        </pc:spChg>
        <pc:spChg chg="add del mod ord">
          <ac:chgData name="Gerjan de Ruiter" userId="5d7c516b-9dcd-41a8-99d3-54425d29895b" providerId="ADAL" clId="{FD80613B-0EEE-4348-AFB8-0505E60DE4B8}" dt="2023-02-10T15:04:18.529" v="1858"/>
          <ac:spMkLst>
            <pc:docMk/>
            <pc:sldMk cId="3895774663" sldId="292"/>
            <ac:spMk id="10" creationId="{A23AEF9C-22F5-78DC-2313-21864AC80805}"/>
          </ac:spMkLst>
        </pc:spChg>
        <pc:spChg chg="add del mod ord">
          <ac:chgData name="Gerjan de Ruiter" userId="5d7c516b-9dcd-41a8-99d3-54425d29895b" providerId="ADAL" clId="{FD80613B-0EEE-4348-AFB8-0505E60DE4B8}" dt="2023-02-10T15:04:22.748" v="1859" actId="478"/>
          <ac:spMkLst>
            <pc:docMk/>
            <pc:sldMk cId="3895774663" sldId="292"/>
            <ac:spMk id="11" creationId="{F5BBFE4B-5954-54A0-4C25-E821609B464A}"/>
          </ac:spMkLst>
        </pc:spChg>
        <pc:picChg chg="add mod">
          <ac:chgData name="Gerjan de Ruiter" userId="5d7c516b-9dcd-41a8-99d3-54425d29895b" providerId="ADAL" clId="{FD80613B-0EEE-4348-AFB8-0505E60DE4B8}" dt="2023-02-10T15:04:35.723" v="1861" actId="732"/>
          <ac:picMkLst>
            <pc:docMk/>
            <pc:sldMk cId="3895774663" sldId="292"/>
            <ac:picMk id="1026" creationId="{8E0A2FFC-4147-5411-5357-D3DB97ED955F}"/>
          </ac:picMkLst>
        </pc:picChg>
      </pc:sldChg>
      <pc:sldMasterChg chg="delSldLayout">
        <pc:chgData name="Gerjan de Ruiter" userId="5d7c516b-9dcd-41a8-99d3-54425d29895b" providerId="ADAL" clId="{FD80613B-0EEE-4348-AFB8-0505E60DE4B8}" dt="2023-02-06T14:13:01.986" v="311" actId="47"/>
        <pc:sldMasterMkLst>
          <pc:docMk/>
          <pc:sldMasterMk cId="2466987130" sldId="2147483660"/>
        </pc:sldMasterMkLst>
        <pc:sldLayoutChg chg="del">
          <pc:chgData name="Gerjan de Ruiter" userId="5d7c516b-9dcd-41a8-99d3-54425d29895b" providerId="ADAL" clId="{FD80613B-0EEE-4348-AFB8-0505E60DE4B8}" dt="2023-02-06T14:13:01.986" v="311" actId="47"/>
          <pc:sldLayoutMkLst>
            <pc:docMk/>
            <pc:sldMasterMk cId="2466987130" sldId="2147483660"/>
            <pc:sldLayoutMk cId="956790836" sldId="214748369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A553B-742D-4C84-96E6-65D64ADD7854}"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0A0C8EE7-32D4-45DE-B57C-C259195D35D3}">
      <dgm:prSet phldrT="[Text]" phldr="0"/>
      <dgm:spPr/>
      <dgm:t>
        <a:bodyPr/>
        <a:lstStyle/>
        <a:p>
          <a:pPr>
            <a:defRPr b="1"/>
          </a:pPr>
          <a:r>
            <a:rPr lang="en-US" dirty="0"/>
            <a:t>&lt;10.000 B.C.</a:t>
          </a:r>
        </a:p>
      </dgm:t>
    </dgm:pt>
    <dgm:pt modelId="{1AECA3D8-D3C6-47B6-98EF-D2883D49950B}" type="parTrans" cxnId="{36089273-B5E7-439E-9889-456CE3F24FF2}">
      <dgm:prSet/>
      <dgm:spPr/>
      <dgm:t>
        <a:bodyPr/>
        <a:lstStyle/>
        <a:p>
          <a:endParaRPr lang="en-US"/>
        </a:p>
      </dgm:t>
    </dgm:pt>
    <dgm:pt modelId="{7B072BC9-51AE-493B-BE44-68DF1A853455}" type="sibTrans" cxnId="{36089273-B5E7-439E-9889-456CE3F24FF2}">
      <dgm:prSet/>
      <dgm:spPr/>
      <dgm:t>
        <a:bodyPr/>
        <a:lstStyle/>
        <a:p>
          <a:endParaRPr lang="en-US"/>
        </a:p>
      </dgm:t>
    </dgm:pt>
    <dgm:pt modelId="{20C55AB0-B12F-4A1D-AE18-FFF34BAAD6D3}">
      <dgm:prSet phldrT="[Text]" phldr="0"/>
      <dgm:spPr/>
      <dgm:t>
        <a:bodyPr/>
        <a:lstStyle/>
        <a:p>
          <a:r>
            <a:rPr lang="en-US" dirty="0" err="1">
              <a:latin typeface="Calibri Light" panose="020F0302020204030204"/>
            </a:rPr>
            <a:t>Cognitieve</a:t>
          </a:r>
          <a:r>
            <a:rPr lang="en-US" dirty="0">
              <a:latin typeface="Calibri Light" panose="020F0302020204030204"/>
            </a:rPr>
            <a:t> </a:t>
          </a:r>
          <a:r>
            <a:rPr lang="en-US" dirty="0" err="1">
              <a:latin typeface="Calibri Light" panose="020F0302020204030204"/>
            </a:rPr>
            <a:t>revolutie</a:t>
          </a:r>
          <a:endParaRPr lang="en-US" dirty="0"/>
        </a:p>
      </dgm:t>
    </dgm:pt>
    <dgm:pt modelId="{0A852446-EBFC-497D-AA98-31BD14EAE2E6}" type="parTrans" cxnId="{31CAADD5-114F-4D1E-B98C-FA59E97C211E}">
      <dgm:prSet/>
      <dgm:spPr/>
      <dgm:t>
        <a:bodyPr/>
        <a:lstStyle/>
        <a:p>
          <a:endParaRPr lang="en-US"/>
        </a:p>
      </dgm:t>
    </dgm:pt>
    <dgm:pt modelId="{4929C224-E1DC-48E5-853C-313BFAF2023B}" type="sibTrans" cxnId="{31CAADD5-114F-4D1E-B98C-FA59E97C211E}">
      <dgm:prSet/>
      <dgm:spPr/>
      <dgm:t>
        <a:bodyPr/>
        <a:lstStyle/>
        <a:p>
          <a:endParaRPr lang="en-US"/>
        </a:p>
      </dgm:t>
    </dgm:pt>
    <dgm:pt modelId="{93C97D82-9F07-4AB0-B86D-0367FB66631D}">
      <dgm:prSet phldrT="[Text]" phldr="0"/>
      <dgm:spPr/>
      <dgm:t>
        <a:bodyPr/>
        <a:lstStyle/>
        <a:p>
          <a:pPr>
            <a:defRPr b="1"/>
          </a:pPr>
          <a:r>
            <a:rPr lang="en-US" dirty="0">
              <a:latin typeface="Calibri Light" panose="020F0302020204030204"/>
            </a:rPr>
            <a:t>12.000 B.C. </a:t>
          </a:r>
          <a:endParaRPr lang="en-US" dirty="0"/>
        </a:p>
      </dgm:t>
    </dgm:pt>
    <dgm:pt modelId="{3209FFE5-BBC7-442F-92F1-199B849D804D}" type="parTrans" cxnId="{E2C61366-5F9B-4B98-A966-2376A93CB1C4}">
      <dgm:prSet/>
      <dgm:spPr/>
      <dgm:t>
        <a:bodyPr/>
        <a:lstStyle/>
        <a:p>
          <a:endParaRPr lang="en-US"/>
        </a:p>
      </dgm:t>
    </dgm:pt>
    <dgm:pt modelId="{527493A6-8F26-487B-8C8B-9E1E907592F7}" type="sibTrans" cxnId="{E2C61366-5F9B-4B98-A966-2376A93CB1C4}">
      <dgm:prSet/>
      <dgm:spPr/>
      <dgm:t>
        <a:bodyPr/>
        <a:lstStyle/>
        <a:p>
          <a:endParaRPr lang="en-US"/>
        </a:p>
      </dgm:t>
    </dgm:pt>
    <dgm:pt modelId="{6CC560EB-6263-46B6-BADE-F0AA9606EEFA}">
      <dgm:prSet phldrT="[Text]" phldr="0"/>
      <dgm:spPr/>
      <dgm:t>
        <a:bodyPr/>
        <a:lstStyle/>
        <a:p>
          <a:r>
            <a:rPr lang="en-US" dirty="0" err="1">
              <a:latin typeface="Calibri Light" panose="020F0302020204030204"/>
            </a:rPr>
            <a:t>Agrarische</a:t>
          </a:r>
          <a:r>
            <a:rPr lang="en-US" dirty="0">
              <a:latin typeface="Calibri Light" panose="020F0302020204030204"/>
            </a:rPr>
            <a:t> </a:t>
          </a:r>
          <a:r>
            <a:rPr lang="en-US" dirty="0" err="1">
              <a:latin typeface="Calibri Light" panose="020F0302020204030204"/>
            </a:rPr>
            <a:t>revolutie</a:t>
          </a:r>
          <a:endParaRPr lang="en-US" dirty="0"/>
        </a:p>
      </dgm:t>
    </dgm:pt>
    <dgm:pt modelId="{5C062FB6-2419-459F-9906-6B6C30D05973}" type="parTrans" cxnId="{ED0A4A92-8543-4A1F-AE69-E11E3EB27278}">
      <dgm:prSet/>
      <dgm:spPr/>
      <dgm:t>
        <a:bodyPr/>
        <a:lstStyle/>
        <a:p>
          <a:endParaRPr lang="en-US"/>
        </a:p>
      </dgm:t>
    </dgm:pt>
    <dgm:pt modelId="{29DE481B-3DA9-4FE1-B1EA-E543D7158B93}" type="sibTrans" cxnId="{ED0A4A92-8543-4A1F-AE69-E11E3EB27278}">
      <dgm:prSet/>
      <dgm:spPr/>
      <dgm:t>
        <a:bodyPr/>
        <a:lstStyle/>
        <a:p>
          <a:endParaRPr lang="en-US"/>
        </a:p>
      </dgm:t>
    </dgm:pt>
    <dgm:pt modelId="{8E79F297-B493-4076-A2BC-6EFB94737472}">
      <dgm:prSet phldrT="[Text]" phldr="0"/>
      <dgm:spPr/>
      <dgm:t>
        <a:bodyPr/>
        <a:lstStyle/>
        <a:p>
          <a:pPr>
            <a:defRPr b="1"/>
          </a:pPr>
          <a:r>
            <a:rPr lang="en-US" dirty="0"/>
            <a:t>1300 </a:t>
          </a:r>
        </a:p>
      </dgm:t>
    </dgm:pt>
    <dgm:pt modelId="{DE17680F-806C-41B1-AF73-5FCBD24A4B1A}" type="parTrans" cxnId="{266E683E-3302-4C57-84C8-9B8ED33DF0E8}">
      <dgm:prSet/>
      <dgm:spPr/>
      <dgm:t>
        <a:bodyPr/>
        <a:lstStyle/>
        <a:p>
          <a:endParaRPr lang="en-US"/>
        </a:p>
      </dgm:t>
    </dgm:pt>
    <dgm:pt modelId="{EDA99830-4C49-4106-B46A-9B91F832ABF9}" type="sibTrans" cxnId="{266E683E-3302-4C57-84C8-9B8ED33DF0E8}">
      <dgm:prSet/>
      <dgm:spPr/>
      <dgm:t>
        <a:bodyPr/>
        <a:lstStyle/>
        <a:p>
          <a:endParaRPr lang="en-US"/>
        </a:p>
      </dgm:t>
    </dgm:pt>
    <dgm:pt modelId="{987CD5C7-1072-431E-98EA-7EA105A59C16}">
      <dgm:prSet phldrT="[Text]" phldr="0"/>
      <dgm:spPr/>
      <dgm:t>
        <a:bodyPr/>
        <a:lstStyle/>
        <a:p>
          <a:r>
            <a:rPr lang="en-US" dirty="0" err="1">
              <a:latin typeface="Calibri Light" panose="020F0302020204030204"/>
            </a:rPr>
            <a:t>Wetenschappelijke</a:t>
          </a:r>
          <a:r>
            <a:rPr lang="en-US" dirty="0">
              <a:latin typeface="Calibri Light" panose="020F0302020204030204"/>
            </a:rPr>
            <a:t> </a:t>
          </a:r>
          <a:r>
            <a:rPr lang="en-US" dirty="0" err="1">
              <a:latin typeface="Calibri Light" panose="020F0302020204030204"/>
            </a:rPr>
            <a:t>revolutie</a:t>
          </a:r>
          <a:endParaRPr lang="en-US" dirty="0"/>
        </a:p>
      </dgm:t>
    </dgm:pt>
    <dgm:pt modelId="{9768261C-29CC-4E05-8AB3-5A0935C3B063}" type="parTrans" cxnId="{EC63E808-516D-4B1D-A10F-B42B9D788B93}">
      <dgm:prSet/>
      <dgm:spPr/>
      <dgm:t>
        <a:bodyPr/>
        <a:lstStyle/>
        <a:p>
          <a:endParaRPr lang="en-US"/>
        </a:p>
      </dgm:t>
    </dgm:pt>
    <dgm:pt modelId="{9E1B56CE-5D15-49DC-8430-5680F9710E40}" type="sibTrans" cxnId="{EC63E808-516D-4B1D-A10F-B42B9D788B93}">
      <dgm:prSet/>
      <dgm:spPr/>
      <dgm:t>
        <a:bodyPr/>
        <a:lstStyle/>
        <a:p>
          <a:endParaRPr lang="en-US"/>
        </a:p>
      </dgm:t>
    </dgm:pt>
    <dgm:pt modelId="{93514512-B931-4F10-A115-F89C8E82F390}">
      <dgm:prSet phldr="0"/>
      <dgm:spPr/>
      <dgm:t>
        <a:bodyPr/>
        <a:lstStyle/>
        <a:p>
          <a:pPr>
            <a:defRPr b="1"/>
          </a:pPr>
          <a:r>
            <a:rPr lang="en-US" b="1" dirty="0">
              <a:latin typeface="Calibri Light" panose="020F0302020204030204"/>
            </a:rPr>
            <a:t>1750</a:t>
          </a:r>
        </a:p>
      </dgm:t>
    </dgm:pt>
    <dgm:pt modelId="{64B2FBFA-09BD-4E14-9260-4C0B588FC6BB}" type="parTrans" cxnId="{3A778D28-E999-492A-83FE-B4A5E7B43553}">
      <dgm:prSet/>
      <dgm:spPr/>
      <dgm:t>
        <a:bodyPr/>
        <a:lstStyle/>
        <a:p>
          <a:endParaRPr lang="nl-NL"/>
        </a:p>
      </dgm:t>
    </dgm:pt>
    <dgm:pt modelId="{4BBEA300-438D-4C3F-A250-AA5035B31542}" type="sibTrans" cxnId="{3A778D28-E999-492A-83FE-B4A5E7B43553}">
      <dgm:prSet/>
      <dgm:spPr/>
      <dgm:t>
        <a:bodyPr/>
        <a:lstStyle/>
        <a:p>
          <a:endParaRPr lang="nl-NL"/>
        </a:p>
      </dgm:t>
    </dgm:pt>
    <dgm:pt modelId="{09E9C602-B95B-459D-92CF-6568679C3E2A}">
      <dgm:prSet phldr="0"/>
      <dgm:spPr/>
      <dgm:t>
        <a:bodyPr/>
        <a:lstStyle/>
        <a:p>
          <a:pPr>
            <a:defRPr b="1"/>
          </a:pPr>
          <a:r>
            <a:rPr lang="en-US" b="1" dirty="0">
              <a:latin typeface="Calibri Light" panose="020F0302020204030204"/>
            </a:rPr>
            <a:t>2100</a:t>
          </a:r>
        </a:p>
      </dgm:t>
    </dgm:pt>
    <dgm:pt modelId="{1D701813-5F94-441E-BF00-A5D3441496C8}" type="parTrans" cxnId="{55F7F87E-8150-4F7F-A505-D354BF210FC8}">
      <dgm:prSet/>
      <dgm:spPr/>
      <dgm:t>
        <a:bodyPr/>
        <a:lstStyle/>
        <a:p>
          <a:endParaRPr lang="nl-NL"/>
        </a:p>
      </dgm:t>
    </dgm:pt>
    <dgm:pt modelId="{60430A1D-57EB-42AE-A273-DE097129A1C8}" type="sibTrans" cxnId="{55F7F87E-8150-4F7F-A505-D354BF210FC8}">
      <dgm:prSet/>
      <dgm:spPr/>
      <dgm:t>
        <a:bodyPr/>
        <a:lstStyle/>
        <a:p>
          <a:endParaRPr lang="nl-NL"/>
        </a:p>
      </dgm:t>
    </dgm:pt>
    <dgm:pt modelId="{2BF21978-BD90-4C07-B539-CD7BF816848A}">
      <dgm:prSet phldr="0"/>
      <dgm:spPr/>
      <dgm:t>
        <a:bodyPr/>
        <a:lstStyle/>
        <a:p>
          <a:pPr>
            <a:defRPr b="1"/>
          </a:pPr>
          <a:r>
            <a:rPr lang="en-US" b="1" dirty="0">
              <a:latin typeface="Calibri Light" panose="020F0302020204030204"/>
            </a:rPr>
            <a:t>2020</a:t>
          </a:r>
          <a:r>
            <a:rPr lang="en-US" b="0" dirty="0">
              <a:latin typeface="Calibri Light" panose="020F0302020204030204"/>
            </a:rPr>
            <a:t> </a:t>
          </a:r>
        </a:p>
      </dgm:t>
    </dgm:pt>
    <dgm:pt modelId="{CCBC385A-43C8-42EE-8038-B538FBDDAE30}" type="parTrans" cxnId="{55FD157F-C998-4B84-AC85-28BA180906AC}">
      <dgm:prSet/>
      <dgm:spPr/>
      <dgm:t>
        <a:bodyPr/>
        <a:lstStyle/>
        <a:p>
          <a:endParaRPr lang="nl-NL"/>
        </a:p>
      </dgm:t>
    </dgm:pt>
    <dgm:pt modelId="{D4161B88-86BD-4580-BDF4-B26D0BF1DC2D}" type="sibTrans" cxnId="{55FD157F-C998-4B84-AC85-28BA180906AC}">
      <dgm:prSet/>
      <dgm:spPr/>
      <dgm:t>
        <a:bodyPr/>
        <a:lstStyle/>
        <a:p>
          <a:endParaRPr lang="nl-NL"/>
        </a:p>
      </dgm:t>
    </dgm:pt>
    <dgm:pt modelId="{53027119-43C7-4A50-9811-A9AA85221DC5}">
      <dgm:prSet phldr="0"/>
      <dgm:spPr/>
      <dgm:t>
        <a:bodyPr/>
        <a:lstStyle/>
        <a:p>
          <a:r>
            <a:rPr lang="en-US" b="0" dirty="0" err="1">
              <a:latin typeface="Calibri Light" panose="020F0302020204030204"/>
            </a:rPr>
            <a:t>Industriële</a:t>
          </a:r>
          <a:r>
            <a:rPr lang="en-US" b="0" dirty="0">
              <a:latin typeface="Calibri Light" panose="020F0302020204030204"/>
            </a:rPr>
            <a:t> </a:t>
          </a:r>
          <a:r>
            <a:rPr lang="en-US" b="0" dirty="0" err="1">
              <a:latin typeface="Calibri Light" panose="020F0302020204030204"/>
            </a:rPr>
            <a:t>revolutie</a:t>
          </a:r>
          <a:endParaRPr lang="en-US" b="0" dirty="0">
            <a:latin typeface="Calibri Light" panose="020F0302020204030204"/>
          </a:endParaRPr>
        </a:p>
      </dgm:t>
    </dgm:pt>
    <dgm:pt modelId="{53647B2A-ED6D-4D39-99B0-CB5CE7561896}" type="parTrans" cxnId="{F0C43A65-6D44-4EB2-BDC3-FB30B2CBED7E}">
      <dgm:prSet/>
      <dgm:spPr/>
      <dgm:t>
        <a:bodyPr/>
        <a:lstStyle/>
        <a:p>
          <a:endParaRPr lang="nl-NL"/>
        </a:p>
      </dgm:t>
    </dgm:pt>
    <dgm:pt modelId="{A7E377C6-BD89-4FA0-9B33-1AC262A0471A}" type="sibTrans" cxnId="{F0C43A65-6D44-4EB2-BDC3-FB30B2CBED7E}">
      <dgm:prSet/>
      <dgm:spPr/>
      <dgm:t>
        <a:bodyPr/>
        <a:lstStyle/>
        <a:p>
          <a:endParaRPr lang="nl-NL"/>
        </a:p>
      </dgm:t>
    </dgm:pt>
    <dgm:pt modelId="{632A088F-413B-48F5-B8DE-584F19EF6C1C}">
      <dgm:prSet phldr="0"/>
      <dgm:spPr/>
      <dgm:t>
        <a:bodyPr/>
        <a:lstStyle/>
        <a:p>
          <a:r>
            <a:rPr lang="en-US" b="0" dirty="0">
              <a:latin typeface="Calibri Light" panose="020F0302020204030204"/>
            </a:rPr>
            <a:t>5e </a:t>
          </a:r>
          <a:r>
            <a:rPr lang="en-US" b="0" dirty="0" err="1">
              <a:latin typeface="Calibri Light" panose="020F0302020204030204"/>
            </a:rPr>
            <a:t>Industriële</a:t>
          </a:r>
          <a:r>
            <a:rPr lang="en-US" b="0" dirty="0">
              <a:latin typeface="Calibri Light" panose="020F0302020204030204"/>
            </a:rPr>
            <a:t> </a:t>
          </a:r>
          <a:r>
            <a:rPr lang="en-US" b="0" dirty="0" err="1">
              <a:latin typeface="Calibri Light" panose="020F0302020204030204"/>
            </a:rPr>
            <a:t>revolutie</a:t>
          </a:r>
          <a:endParaRPr lang="en-US" b="0" dirty="0">
            <a:latin typeface="Calibri Light" panose="020F0302020204030204"/>
          </a:endParaRPr>
        </a:p>
      </dgm:t>
    </dgm:pt>
    <dgm:pt modelId="{0B31FA8B-737D-4B58-9CF7-5125B45BAB7D}" type="parTrans" cxnId="{77D6A6CF-09DE-4944-8C2B-8636F32A04D4}">
      <dgm:prSet/>
      <dgm:spPr/>
      <dgm:t>
        <a:bodyPr/>
        <a:lstStyle/>
        <a:p>
          <a:endParaRPr lang="nl-NL"/>
        </a:p>
      </dgm:t>
    </dgm:pt>
    <dgm:pt modelId="{3A946628-3D80-4E2B-9E3C-C990F0723557}" type="sibTrans" cxnId="{77D6A6CF-09DE-4944-8C2B-8636F32A04D4}">
      <dgm:prSet/>
      <dgm:spPr/>
      <dgm:t>
        <a:bodyPr/>
        <a:lstStyle/>
        <a:p>
          <a:endParaRPr lang="nl-NL"/>
        </a:p>
      </dgm:t>
    </dgm:pt>
    <dgm:pt modelId="{8EF7A626-1B09-4E37-9CEB-9A95FF26B000}">
      <dgm:prSet phldr="0"/>
      <dgm:spPr/>
      <dgm:t>
        <a:bodyPr/>
        <a:lstStyle/>
        <a:p>
          <a:pPr rtl="0"/>
          <a:r>
            <a:rPr lang="en-US" b="0" i="1" dirty="0" err="1">
              <a:latin typeface="Calibri Light" panose="020F0302020204030204"/>
            </a:rPr>
            <a:t>Hybride</a:t>
          </a:r>
          <a:r>
            <a:rPr lang="en-US" b="0" i="1" dirty="0">
              <a:latin typeface="Calibri Light" panose="020F0302020204030204"/>
            </a:rPr>
            <a:t> </a:t>
          </a:r>
          <a:r>
            <a:rPr lang="en-US" b="0" i="1" dirty="0" err="1">
              <a:latin typeface="Calibri Light" panose="020F0302020204030204"/>
            </a:rPr>
            <a:t>revolutie</a:t>
          </a:r>
          <a:r>
            <a:rPr lang="en-US" b="0" i="1" dirty="0">
              <a:latin typeface="Calibri Light" panose="020F0302020204030204"/>
            </a:rPr>
            <a:t>?!</a:t>
          </a:r>
        </a:p>
      </dgm:t>
    </dgm:pt>
    <dgm:pt modelId="{0DE1393C-3726-47AB-B169-985E68A9C4A0}" type="parTrans" cxnId="{06656EEF-5195-48CE-981C-468064D8DA33}">
      <dgm:prSet/>
      <dgm:spPr/>
      <dgm:t>
        <a:bodyPr/>
        <a:lstStyle/>
        <a:p>
          <a:endParaRPr lang="nl-NL"/>
        </a:p>
      </dgm:t>
    </dgm:pt>
    <dgm:pt modelId="{5E72DF55-D3B0-4E7C-87B8-30028824B9DE}" type="sibTrans" cxnId="{06656EEF-5195-48CE-981C-468064D8DA33}">
      <dgm:prSet/>
      <dgm:spPr/>
      <dgm:t>
        <a:bodyPr/>
        <a:lstStyle/>
        <a:p>
          <a:endParaRPr lang="nl-NL"/>
        </a:p>
      </dgm:t>
    </dgm:pt>
    <dgm:pt modelId="{6C5CAA1F-256A-4709-8146-66B32BC65947}" type="pres">
      <dgm:prSet presAssocID="{499A553B-742D-4C84-96E6-65D64ADD7854}" presName="root" presStyleCnt="0">
        <dgm:presLayoutVars>
          <dgm:chMax/>
          <dgm:chPref/>
          <dgm:animLvl val="lvl"/>
        </dgm:presLayoutVars>
      </dgm:prSet>
      <dgm:spPr/>
    </dgm:pt>
    <dgm:pt modelId="{D4C3D267-4120-49F0-BE82-8A1363840EFE}" type="pres">
      <dgm:prSet presAssocID="{499A553B-742D-4C84-96E6-65D64ADD7854}"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F3F9FBEC-BE68-45DC-9981-DD0D538E1810}" type="pres">
      <dgm:prSet presAssocID="{499A553B-742D-4C84-96E6-65D64ADD7854}" presName="nodes" presStyleCnt="0">
        <dgm:presLayoutVars>
          <dgm:chMax/>
          <dgm:chPref/>
          <dgm:animLvl val="lvl"/>
        </dgm:presLayoutVars>
      </dgm:prSet>
      <dgm:spPr/>
    </dgm:pt>
    <dgm:pt modelId="{FC1A117A-DCC7-45B7-9019-C4D5699AF76B}" type="pres">
      <dgm:prSet presAssocID="{0A0C8EE7-32D4-45DE-B57C-C259195D35D3}" presName="composite" presStyleCnt="0"/>
      <dgm:spPr/>
    </dgm:pt>
    <dgm:pt modelId="{B73552E9-0E7C-4293-9A9D-C3CF95E2B07B}" type="pres">
      <dgm:prSet presAssocID="{0A0C8EE7-32D4-45DE-B57C-C259195D35D3}"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F002B7D-E9EA-410D-93A2-06C45162ABF0}" type="pres">
      <dgm:prSet presAssocID="{0A0C8EE7-32D4-45DE-B57C-C259195D35D3}" presName="DropPinPlaceHolder" presStyleCnt="0"/>
      <dgm:spPr/>
    </dgm:pt>
    <dgm:pt modelId="{472DEC24-C06E-41BA-BFBC-EE7869BF79FC}" type="pres">
      <dgm:prSet presAssocID="{0A0C8EE7-32D4-45DE-B57C-C259195D35D3}" presName="DropPin" presStyleLbl="alignNode1" presStyleIdx="0" presStyleCnt="6"/>
      <dgm:spPr/>
    </dgm:pt>
    <dgm:pt modelId="{C1CAA818-F808-48DD-812A-EEFE51519A9E}" type="pres">
      <dgm:prSet presAssocID="{0A0C8EE7-32D4-45DE-B57C-C259195D35D3}"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707A89AE-8DA9-46A8-8E75-68AD1A40CE2C}" type="pres">
      <dgm:prSet presAssocID="{0A0C8EE7-32D4-45DE-B57C-C259195D35D3}" presName="L2TextContainer" presStyleLbl="revTx" presStyleIdx="0" presStyleCnt="12">
        <dgm:presLayoutVars>
          <dgm:bulletEnabled val="1"/>
        </dgm:presLayoutVars>
      </dgm:prSet>
      <dgm:spPr/>
    </dgm:pt>
    <dgm:pt modelId="{80D31535-9EA9-40AF-BE65-7B0759A8D405}" type="pres">
      <dgm:prSet presAssocID="{0A0C8EE7-32D4-45DE-B57C-C259195D35D3}" presName="L1TextContainer" presStyleLbl="revTx" presStyleIdx="1" presStyleCnt="12">
        <dgm:presLayoutVars>
          <dgm:chMax val="1"/>
          <dgm:chPref val="1"/>
          <dgm:bulletEnabled val="1"/>
        </dgm:presLayoutVars>
      </dgm:prSet>
      <dgm:spPr/>
    </dgm:pt>
    <dgm:pt modelId="{A19A2F1A-4303-4EFC-9727-01DCB49492A8}" type="pres">
      <dgm:prSet presAssocID="{0A0C8EE7-32D4-45DE-B57C-C259195D35D3}"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0DC4E54F-7A8C-477C-AF31-917DDF25E0CE}" type="pres">
      <dgm:prSet presAssocID="{0A0C8EE7-32D4-45DE-B57C-C259195D35D3}" presName="EmptyPlaceHolder" presStyleCnt="0"/>
      <dgm:spPr/>
    </dgm:pt>
    <dgm:pt modelId="{A558ED6D-8761-4041-87A1-FFA4EB05AF2C}" type="pres">
      <dgm:prSet presAssocID="{7B072BC9-51AE-493B-BE44-68DF1A853455}" presName="spaceBetweenRectangles" presStyleCnt="0"/>
      <dgm:spPr/>
    </dgm:pt>
    <dgm:pt modelId="{6A407C78-5F02-451C-8FC6-C02566E5FE72}" type="pres">
      <dgm:prSet presAssocID="{93C97D82-9F07-4AB0-B86D-0367FB66631D}" presName="composite" presStyleCnt="0"/>
      <dgm:spPr/>
    </dgm:pt>
    <dgm:pt modelId="{060E28A5-0C62-40D4-A4C6-4B8421C859B5}" type="pres">
      <dgm:prSet presAssocID="{93C97D82-9F07-4AB0-B86D-0367FB66631D}"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2325653-6A02-4B8D-B1F5-5E07CD5D360F}" type="pres">
      <dgm:prSet presAssocID="{93C97D82-9F07-4AB0-B86D-0367FB66631D}" presName="DropPinPlaceHolder" presStyleCnt="0"/>
      <dgm:spPr/>
    </dgm:pt>
    <dgm:pt modelId="{227E207E-B637-4194-80E1-C4B64164B53F}" type="pres">
      <dgm:prSet presAssocID="{93C97D82-9F07-4AB0-B86D-0367FB66631D}" presName="DropPin" presStyleLbl="alignNode1" presStyleIdx="1" presStyleCnt="6"/>
      <dgm:spPr/>
    </dgm:pt>
    <dgm:pt modelId="{F0B22BB1-A233-4DB5-9E70-495477453F41}" type="pres">
      <dgm:prSet presAssocID="{93C97D82-9F07-4AB0-B86D-0367FB66631D}"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B36149E3-58BF-4D10-A0E9-EF3BEAF3D82D}" type="pres">
      <dgm:prSet presAssocID="{93C97D82-9F07-4AB0-B86D-0367FB66631D}" presName="L2TextContainer" presStyleLbl="revTx" presStyleIdx="2" presStyleCnt="12">
        <dgm:presLayoutVars>
          <dgm:bulletEnabled val="1"/>
        </dgm:presLayoutVars>
      </dgm:prSet>
      <dgm:spPr/>
    </dgm:pt>
    <dgm:pt modelId="{4729D0AE-A97D-4105-BCEA-44BF20F1EA7C}" type="pres">
      <dgm:prSet presAssocID="{93C97D82-9F07-4AB0-B86D-0367FB66631D}" presName="L1TextContainer" presStyleLbl="revTx" presStyleIdx="3" presStyleCnt="12">
        <dgm:presLayoutVars>
          <dgm:chMax val="1"/>
          <dgm:chPref val="1"/>
          <dgm:bulletEnabled val="1"/>
        </dgm:presLayoutVars>
      </dgm:prSet>
      <dgm:spPr/>
    </dgm:pt>
    <dgm:pt modelId="{120D80E3-45D3-4A1E-8E94-3612D9795FDC}" type="pres">
      <dgm:prSet presAssocID="{93C97D82-9F07-4AB0-B86D-0367FB66631D}" presName="ConnectLine"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EC6136B9-F184-41CE-AE3C-96F79C2434D5}" type="pres">
      <dgm:prSet presAssocID="{93C97D82-9F07-4AB0-B86D-0367FB66631D}" presName="EmptyPlaceHolder" presStyleCnt="0"/>
      <dgm:spPr/>
    </dgm:pt>
    <dgm:pt modelId="{6E9460A1-D81B-4325-8F3C-6587BEC99E5F}" type="pres">
      <dgm:prSet presAssocID="{527493A6-8F26-487B-8C8B-9E1E907592F7}" presName="spaceBetweenRectangles" presStyleCnt="0"/>
      <dgm:spPr/>
    </dgm:pt>
    <dgm:pt modelId="{11679140-11B8-40DA-9E12-35C38FFF4E75}" type="pres">
      <dgm:prSet presAssocID="{8E79F297-B493-4076-A2BC-6EFB94737472}" presName="composite" presStyleCnt="0"/>
      <dgm:spPr/>
    </dgm:pt>
    <dgm:pt modelId="{07A14A8E-C722-4C85-B8A1-7E0101BAFCD2}" type="pres">
      <dgm:prSet presAssocID="{8E79F297-B493-4076-A2BC-6EFB94737472}"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49D0476-1B1C-4566-8AC5-7F9A082BD606}" type="pres">
      <dgm:prSet presAssocID="{8E79F297-B493-4076-A2BC-6EFB94737472}" presName="DropPinPlaceHolder" presStyleCnt="0"/>
      <dgm:spPr/>
    </dgm:pt>
    <dgm:pt modelId="{73AF6C8A-48E5-4D4B-A289-B80EFA8DF9B6}" type="pres">
      <dgm:prSet presAssocID="{8E79F297-B493-4076-A2BC-6EFB94737472}" presName="DropPin" presStyleLbl="alignNode1" presStyleIdx="2" presStyleCnt="6"/>
      <dgm:spPr/>
    </dgm:pt>
    <dgm:pt modelId="{A43330EC-6DA9-47EF-B5CC-8BEF79D6A56A}" type="pres">
      <dgm:prSet presAssocID="{8E79F297-B493-4076-A2BC-6EFB94737472}"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7203C8B8-CA7C-4EB2-97CD-45F46E78319B}" type="pres">
      <dgm:prSet presAssocID="{8E79F297-B493-4076-A2BC-6EFB94737472}" presName="L2TextContainer" presStyleLbl="revTx" presStyleIdx="4" presStyleCnt="12">
        <dgm:presLayoutVars>
          <dgm:bulletEnabled val="1"/>
        </dgm:presLayoutVars>
      </dgm:prSet>
      <dgm:spPr/>
    </dgm:pt>
    <dgm:pt modelId="{6FA6E75C-1476-4D3E-AF5F-61BB823253EB}" type="pres">
      <dgm:prSet presAssocID="{8E79F297-B493-4076-A2BC-6EFB94737472}" presName="L1TextContainer" presStyleLbl="revTx" presStyleIdx="5" presStyleCnt="12">
        <dgm:presLayoutVars>
          <dgm:chMax val="1"/>
          <dgm:chPref val="1"/>
          <dgm:bulletEnabled val="1"/>
        </dgm:presLayoutVars>
      </dgm:prSet>
      <dgm:spPr/>
    </dgm:pt>
    <dgm:pt modelId="{8D0586AA-E0EC-46F7-979B-029806F01523}" type="pres">
      <dgm:prSet presAssocID="{8E79F297-B493-4076-A2BC-6EFB94737472}"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9BA49245-B630-463F-BE05-AA59111E79DD}" type="pres">
      <dgm:prSet presAssocID="{8E79F297-B493-4076-A2BC-6EFB94737472}" presName="EmptyPlaceHolder" presStyleCnt="0"/>
      <dgm:spPr/>
    </dgm:pt>
    <dgm:pt modelId="{3ABD31DC-AA69-4983-959D-50AB1002FBED}" type="pres">
      <dgm:prSet presAssocID="{EDA99830-4C49-4106-B46A-9B91F832ABF9}" presName="spaceBetweenRectangles" presStyleCnt="0"/>
      <dgm:spPr/>
    </dgm:pt>
    <dgm:pt modelId="{09283432-C24F-432B-9393-0A8E52D54422}" type="pres">
      <dgm:prSet presAssocID="{93514512-B931-4F10-A115-F89C8E82F390}" presName="composite" presStyleCnt="0"/>
      <dgm:spPr/>
    </dgm:pt>
    <dgm:pt modelId="{C7659A39-77A9-4F99-B8C1-89BE2F094491}" type="pres">
      <dgm:prSet presAssocID="{93514512-B931-4F10-A115-F89C8E82F390}"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11D0ACA-1114-45EE-B44C-9ED8CBAEA1D3}" type="pres">
      <dgm:prSet presAssocID="{93514512-B931-4F10-A115-F89C8E82F390}" presName="DropPinPlaceHolder" presStyleCnt="0"/>
      <dgm:spPr/>
    </dgm:pt>
    <dgm:pt modelId="{926D87B7-DFE3-410F-BAC1-E4AD016C7912}" type="pres">
      <dgm:prSet presAssocID="{93514512-B931-4F10-A115-F89C8E82F390}" presName="DropPin" presStyleLbl="alignNode1" presStyleIdx="3" presStyleCnt="6"/>
      <dgm:spPr/>
    </dgm:pt>
    <dgm:pt modelId="{DD747ACC-617A-4745-94B4-597A9B5CCC4B}" type="pres">
      <dgm:prSet presAssocID="{93514512-B931-4F10-A115-F89C8E82F390}"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8A95C4C1-934C-4A78-8519-91E3DBAC693C}" type="pres">
      <dgm:prSet presAssocID="{93514512-B931-4F10-A115-F89C8E82F390}" presName="L2TextContainer" presStyleLbl="revTx" presStyleIdx="6" presStyleCnt="12">
        <dgm:presLayoutVars>
          <dgm:bulletEnabled val="1"/>
        </dgm:presLayoutVars>
      </dgm:prSet>
      <dgm:spPr/>
    </dgm:pt>
    <dgm:pt modelId="{7205D1BB-88E7-42F6-A340-43F217FF8F51}" type="pres">
      <dgm:prSet presAssocID="{93514512-B931-4F10-A115-F89C8E82F390}" presName="L1TextContainer" presStyleLbl="revTx" presStyleIdx="7" presStyleCnt="12">
        <dgm:presLayoutVars>
          <dgm:chMax val="1"/>
          <dgm:chPref val="1"/>
          <dgm:bulletEnabled val="1"/>
        </dgm:presLayoutVars>
      </dgm:prSet>
      <dgm:spPr/>
    </dgm:pt>
    <dgm:pt modelId="{D1B401C4-A0BA-4FE1-90A3-650A39A20889}" type="pres">
      <dgm:prSet presAssocID="{93514512-B931-4F10-A115-F89C8E82F390}" presName="ConnectLine"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C371A90C-69E7-4B31-89B6-9CB71CD1EB88}" type="pres">
      <dgm:prSet presAssocID="{93514512-B931-4F10-A115-F89C8E82F390}" presName="EmptyPlaceHolder" presStyleCnt="0"/>
      <dgm:spPr/>
    </dgm:pt>
    <dgm:pt modelId="{CCEA4E19-282B-402D-9BAA-FD9E9974F6D3}" type="pres">
      <dgm:prSet presAssocID="{4BBEA300-438D-4C3F-A250-AA5035B31542}" presName="spaceBetweenRectangles" presStyleCnt="0"/>
      <dgm:spPr/>
    </dgm:pt>
    <dgm:pt modelId="{15CB678E-1352-4FC8-8E3D-B951147216E2}" type="pres">
      <dgm:prSet presAssocID="{2BF21978-BD90-4C07-B539-CD7BF816848A}" presName="composite" presStyleCnt="0"/>
      <dgm:spPr/>
    </dgm:pt>
    <dgm:pt modelId="{92948420-8047-4C9A-A1EC-2D505CB3AD05}" type="pres">
      <dgm:prSet presAssocID="{2BF21978-BD90-4C07-B539-CD7BF816848A}"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E5490FF-C04E-48E8-9BB5-B73B7EB16273}" type="pres">
      <dgm:prSet presAssocID="{2BF21978-BD90-4C07-B539-CD7BF816848A}" presName="DropPinPlaceHolder" presStyleCnt="0"/>
      <dgm:spPr/>
    </dgm:pt>
    <dgm:pt modelId="{54BC5C6B-FB0C-4D96-B4E7-BF23CBD6EB5D}" type="pres">
      <dgm:prSet presAssocID="{2BF21978-BD90-4C07-B539-CD7BF816848A}" presName="DropPin" presStyleLbl="alignNode1" presStyleIdx="4" presStyleCnt="6"/>
      <dgm:spPr/>
    </dgm:pt>
    <dgm:pt modelId="{3895BA85-2E57-4427-AC0A-2F23FA28874C}" type="pres">
      <dgm:prSet presAssocID="{2BF21978-BD90-4C07-B539-CD7BF816848A}"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0D817E33-64C8-43ED-B892-D5BA93CF50F0}" type="pres">
      <dgm:prSet presAssocID="{2BF21978-BD90-4C07-B539-CD7BF816848A}" presName="L2TextContainer" presStyleLbl="revTx" presStyleIdx="8" presStyleCnt="12">
        <dgm:presLayoutVars>
          <dgm:bulletEnabled val="1"/>
        </dgm:presLayoutVars>
      </dgm:prSet>
      <dgm:spPr/>
    </dgm:pt>
    <dgm:pt modelId="{DEE564E1-9572-4CA7-B8D1-CE2CC2255F8F}" type="pres">
      <dgm:prSet presAssocID="{2BF21978-BD90-4C07-B539-CD7BF816848A}" presName="L1TextContainer" presStyleLbl="revTx" presStyleIdx="9" presStyleCnt="12">
        <dgm:presLayoutVars>
          <dgm:chMax val="1"/>
          <dgm:chPref val="1"/>
          <dgm:bulletEnabled val="1"/>
        </dgm:presLayoutVars>
      </dgm:prSet>
      <dgm:spPr/>
    </dgm:pt>
    <dgm:pt modelId="{9CCC3391-7F86-4A81-A2F3-7C0CAA64A333}" type="pres">
      <dgm:prSet presAssocID="{2BF21978-BD90-4C07-B539-CD7BF816848A}"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79889BD9-00CA-425A-919D-FCB156D763F1}" type="pres">
      <dgm:prSet presAssocID="{2BF21978-BD90-4C07-B539-CD7BF816848A}" presName="EmptyPlaceHolder" presStyleCnt="0"/>
      <dgm:spPr/>
    </dgm:pt>
    <dgm:pt modelId="{0BA10D39-0107-440A-8499-07E04CF4F84D}" type="pres">
      <dgm:prSet presAssocID="{D4161B88-86BD-4580-BDF4-B26D0BF1DC2D}" presName="spaceBetweenRectangles" presStyleCnt="0"/>
      <dgm:spPr/>
    </dgm:pt>
    <dgm:pt modelId="{C264515C-8137-4824-BD28-C5E0E64E3056}" type="pres">
      <dgm:prSet presAssocID="{09E9C602-B95B-459D-92CF-6568679C3E2A}" presName="composite" presStyleCnt="0"/>
      <dgm:spPr/>
    </dgm:pt>
    <dgm:pt modelId="{67351106-0357-4AA3-9581-76AD429D440F}" type="pres">
      <dgm:prSet presAssocID="{09E9C602-B95B-459D-92CF-6568679C3E2A}"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F8E72A7-2DF1-4734-B2A6-EEBA31EA5B79}" type="pres">
      <dgm:prSet presAssocID="{09E9C602-B95B-459D-92CF-6568679C3E2A}" presName="DropPinPlaceHolder" presStyleCnt="0"/>
      <dgm:spPr/>
    </dgm:pt>
    <dgm:pt modelId="{5A400E4C-4204-4573-B38D-C3DD9E91811D}" type="pres">
      <dgm:prSet presAssocID="{09E9C602-B95B-459D-92CF-6568679C3E2A}" presName="DropPin" presStyleLbl="alignNode1" presStyleIdx="5" presStyleCnt="6"/>
      <dgm:spPr/>
    </dgm:pt>
    <dgm:pt modelId="{2A60B8D6-BDDF-45FC-8964-153CD4C4EF76}" type="pres">
      <dgm:prSet presAssocID="{09E9C602-B95B-459D-92CF-6568679C3E2A}"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48560434-E013-40FB-B103-3939174364E7}" type="pres">
      <dgm:prSet presAssocID="{09E9C602-B95B-459D-92CF-6568679C3E2A}" presName="L2TextContainer" presStyleLbl="revTx" presStyleIdx="10" presStyleCnt="12">
        <dgm:presLayoutVars>
          <dgm:bulletEnabled val="1"/>
        </dgm:presLayoutVars>
      </dgm:prSet>
      <dgm:spPr/>
    </dgm:pt>
    <dgm:pt modelId="{A0BDD325-43A1-4A06-8097-45C681F1C2E1}" type="pres">
      <dgm:prSet presAssocID="{09E9C602-B95B-459D-92CF-6568679C3E2A}" presName="L1TextContainer" presStyleLbl="revTx" presStyleIdx="11" presStyleCnt="12">
        <dgm:presLayoutVars>
          <dgm:chMax val="1"/>
          <dgm:chPref val="1"/>
          <dgm:bulletEnabled val="1"/>
        </dgm:presLayoutVars>
      </dgm:prSet>
      <dgm:spPr/>
    </dgm:pt>
    <dgm:pt modelId="{97545FB8-297C-4A87-B384-CCE9D9874C3F}" type="pres">
      <dgm:prSet presAssocID="{09E9C602-B95B-459D-92CF-6568679C3E2A}" presName="ConnectLine"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4B668499-4255-4737-82A6-BEE91B544F0A}" type="pres">
      <dgm:prSet presAssocID="{09E9C602-B95B-459D-92CF-6568679C3E2A}" presName="EmptyPlaceHolder" presStyleCnt="0"/>
      <dgm:spPr/>
    </dgm:pt>
  </dgm:ptLst>
  <dgm:cxnLst>
    <dgm:cxn modelId="{EC63E808-516D-4B1D-A10F-B42B9D788B93}" srcId="{8E79F297-B493-4076-A2BC-6EFB94737472}" destId="{987CD5C7-1072-431E-98EA-7EA105A59C16}" srcOrd="0" destOrd="0" parTransId="{9768261C-29CC-4E05-8AB3-5A0935C3B063}" sibTransId="{9E1B56CE-5D15-49DC-8430-5680F9710E40}"/>
    <dgm:cxn modelId="{3A778D28-E999-492A-83FE-B4A5E7B43553}" srcId="{499A553B-742D-4C84-96E6-65D64ADD7854}" destId="{93514512-B931-4F10-A115-F89C8E82F390}" srcOrd="3" destOrd="0" parTransId="{64B2FBFA-09BD-4E14-9260-4C0B588FC6BB}" sibTransId="{4BBEA300-438D-4C3F-A250-AA5035B31542}"/>
    <dgm:cxn modelId="{7555C133-0901-4842-BA4F-08AAF2296B8E}" type="presOf" srcId="{499A553B-742D-4C84-96E6-65D64ADD7854}" destId="{6C5CAA1F-256A-4709-8146-66B32BC65947}" srcOrd="0" destOrd="0" presId="urn:microsoft.com/office/officeart/2017/3/layout/DropPinTimeline"/>
    <dgm:cxn modelId="{266E683E-3302-4C57-84C8-9B8ED33DF0E8}" srcId="{499A553B-742D-4C84-96E6-65D64ADD7854}" destId="{8E79F297-B493-4076-A2BC-6EFB94737472}" srcOrd="2" destOrd="0" parTransId="{DE17680F-806C-41B1-AF73-5FCBD24A4B1A}" sibTransId="{EDA99830-4C49-4106-B46A-9B91F832ABF9}"/>
    <dgm:cxn modelId="{615C3662-61AB-4FA0-A08D-9BA17FE040FF}" type="presOf" srcId="{09E9C602-B95B-459D-92CF-6568679C3E2A}" destId="{A0BDD325-43A1-4A06-8097-45C681F1C2E1}" srcOrd="0" destOrd="0" presId="urn:microsoft.com/office/officeart/2017/3/layout/DropPinTimeline"/>
    <dgm:cxn modelId="{F0C43A65-6D44-4EB2-BDC3-FB30B2CBED7E}" srcId="{93514512-B931-4F10-A115-F89C8E82F390}" destId="{53027119-43C7-4A50-9811-A9AA85221DC5}" srcOrd="0" destOrd="0" parTransId="{53647B2A-ED6D-4D39-99B0-CB5CE7561896}" sibTransId="{A7E377C6-BD89-4FA0-9B33-1AC262A0471A}"/>
    <dgm:cxn modelId="{5EF97465-6026-4AA4-89C5-88D2E14B92BA}" type="presOf" srcId="{987CD5C7-1072-431E-98EA-7EA105A59C16}" destId="{7203C8B8-CA7C-4EB2-97CD-45F46E78319B}" srcOrd="0" destOrd="0" presId="urn:microsoft.com/office/officeart/2017/3/layout/DropPinTimeline"/>
    <dgm:cxn modelId="{E2C61366-5F9B-4B98-A966-2376A93CB1C4}" srcId="{499A553B-742D-4C84-96E6-65D64ADD7854}" destId="{93C97D82-9F07-4AB0-B86D-0367FB66631D}" srcOrd="1" destOrd="0" parTransId="{3209FFE5-BBC7-442F-92F1-199B849D804D}" sibTransId="{527493A6-8F26-487B-8C8B-9E1E907592F7}"/>
    <dgm:cxn modelId="{C5A50468-FA4F-4F8F-AF2A-F6FBB57CF6A5}" type="presOf" srcId="{93514512-B931-4F10-A115-F89C8E82F390}" destId="{7205D1BB-88E7-42F6-A340-43F217FF8F51}" srcOrd="0" destOrd="0" presId="urn:microsoft.com/office/officeart/2017/3/layout/DropPinTimeline"/>
    <dgm:cxn modelId="{16D6AF69-23B7-4531-BAC7-F6E10F5B4F15}" type="presOf" srcId="{53027119-43C7-4A50-9811-A9AA85221DC5}" destId="{8A95C4C1-934C-4A78-8519-91E3DBAC693C}" srcOrd="0" destOrd="0" presId="urn:microsoft.com/office/officeart/2017/3/layout/DropPinTimeline"/>
    <dgm:cxn modelId="{B306F672-901C-40C1-98EC-E35EB104B134}" type="presOf" srcId="{2BF21978-BD90-4C07-B539-CD7BF816848A}" destId="{DEE564E1-9572-4CA7-B8D1-CE2CC2255F8F}" srcOrd="0" destOrd="0" presId="urn:microsoft.com/office/officeart/2017/3/layout/DropPinTimeline"/>
    <dgm:cxn modelId="{36089273-B5E7-439E-9889-456CE3F24FF2}" srcId="{499A553B-742D-4C84-96E6-65D64ADD7854}" destId="{0A0C8EE7-32D4-45DE-B57C-C259195D35D3}" srcOrd="0" destOrd="0" parTransId="{1AECA3D8-D3C6-47B6-98EF-D2883D49950B}" sibTransId="{7B072BC9-51AE-493B-BE44-68DF1A853455}"/>
    <dgm:cxn modelId="{55F7F87E-8150-4F7F-A505-D354BF210FC8}" srcId="{499A553B-742D-4C84-96E6-65D64ADD7854}" destId="{09E9C602-B95B-459D-92CF-6568679C3E2A}" srcOrd="5" destOrd="0" parTransId="{1D701813-5F94-441E-BF00-A5D3441496C8}" sibTransId="{60430A1D-57EB-42AE-A273-DE097129A1C8}"/>
    <dgm:cxn modelId="{55FD157F-C998-4B84-AC85-28BA180906AC}" srcId="{499A553B-742D-4C84-96E6-65D64ADD7854}" destId="{2BF21978-BD90-4C07-B539-CD7BF816848A}" srcOrd="4" destOrd="0" parTransId="{CCBC385A-43C8-42EE-8038-B538FBDDAE30}" sibTransId="{D4161B88-86BD-4580-BDF4-B26D0BF1DC2D}"/>
    <dgm:cxn modelId="{6BC0328E-3A1C-490F-8F6F-F12728054A69}" type="presOf" srcId="{0A0C8EE7-32D4-45DE-B57C-C259195D35D3}" destId="{80D31535-9EA9-40AF-BE65-7B0759A8D405}" srcOrd="0" destOrd="0" presId="urn:microsoft.com/office/officeart/2017/3/layout/DropPinTimeline"/>
    <dgm:cxn modelId="{ED0A4A92-8543-4A1F-AE69-E11E3EB27278}" srcId="{93C97D82-9F07-4AB0-B86D-0367FB66631D}" destId="{6CC560EB-6263-46B6-BADE-F0AA9606EEFA}" srcOrd="0" destOrd="0" parTransId="{5C062FB6-2419-459F-9906-6B6C30D05973}" sibTransId="{29DE481B-3DA9-4FE1-B1EA-E543D7158B93}"/>
    <dgm:cxn modelId="{33EDA596-D558-4919-9D51-2E5FDAE25882}" type="presOf" srcId="{20C55AB0-B12F-4A1D-AE18-FFF34BAAD6D3}" destId="{707A89AE-8DA9-46A8-8E75-68AD1A40CE2C}" srcOrd="0" destOrd="0" presId="urn:microsoft.com/office/officeart/2017/3/layout/DropPinTimeline"/>
    <dgm:cxn modelId="{F5DBAF9C-E66B-420F-9D0D-7B2571B510F8}" type="presOf" srcId="{93C97D82-9F07-4AB0-B86D-0367FB66631D}" destId="{4729D0AE-A97D-4105-BCEA-44BF20F1EA7C}" srcOrd="0" destOrd="0" presId="urn:microsoft.com/office/officeart/2017/3/layout/DropPinTimeline"/>
    <dgm:cxn modelId="{0B7182A7-7DA9-425C-A150-4E9CC8CE9BE9}" type="presOf" srcId="{6CC560EB-6263-46B6-BADE-F0AA9606EEFA}" destId="{B36149E3-58BF-4D10-A0E9-EF3BEAF3D82D}" srcOrd="0" destOrd="0" presId="urn:microsoft.com/office/officeart/2017/3/layout/DropPinTimeline"/>
    <dgm:cxn modelId="{FEEC17C2-4EF0-4B16-800E-BF40E8AE28EB}" type="presOf" srcId="{8EF7A626-1B09-4E37-9CEB-9A95FF26B000}" destId="{48560434-E013-40FB-B103-3939174364E7}" srcOrd="0" destOrd="0" presId="urn:microsoft.com/office/officeart/2017/3/layout/DropPinTimeline"/>
    <dgm:cxn modelId="{77D6A6CF-09DE-4944-8C2B-8636F32A04D4}" srcId="{2BF21978-BD90-4C07-B539-CD7BF816848A}" destId="{632A088F-413B-48F5-B8DE-584F19EF6C1C}" srcOrd="0" destOrd="0" parTransId="{0B31FA8B-737D-4B58-9CF7-5125B45BAB7D}" sibTransId="{3A946628-3D80-4E2B-9E3C-C990F0723557}"/>
    <dgm:cxn modelId="{31CAADD5-114F-4D1E-B98C-FA59E97C211E}" srcId="{0A0C8EE7-32D4-45DE-B57C-C259195D35D3}" destId="{20C55AB0-B12F-4A1D-AE18-FFF34BAAD6D3}" srcOrd="0" destOrd="0" parTransId="{0A852446-EBFC-497D-AA98-31BD14EAE2E6}" sibTransId="{4929C224-E1DC-48E5-853C-313BFAF2023B}"/>
    <dgm:cxn modelId="{059B6FED-EBD7-44B1-B43C-905A82C121B3}" type="presOf" srcId="{8E79F297-B493-4076-A2BC-6EFB94737472}" destId="{6FA6E75C-1476-4D3E-AF5F-61BB823253EB}" srcOrd="0" destOrd="0" presId="urn:microsoft.com/office/officeart/2017/3/layout/DropPinTimeline"/>
    <dgm:cxn modelId="{06656EEF-5195-48CE-981C-468064D8DA33}" srcId="{09E9C602-B95B-459D-92CF-6568679C3E2A}" destId="{8EF7A626-1B09-4E37-9CEB-9A95FF26B000}" srcOrd="0" destOrd="0" parTransId="{0DE1393C-3726-47AB-B169-985E68A9C4A0}" sibTransId="{5E72DF55-D3B0-4E7C-87B8-30028824B9DE}"/>
    <dgm:cxn modelId="{84B8B8F2-3D19-4FBF-AB52-6B0C59F4D561}" type="presOf" srcId="{632A088F-413B-48F5-B8DE-584F19EF6C1C}" destId="{0D817E33-64C8-43ED-B892-D5BA93CF50F0}" srcOrd="0" destOrd="0" presId="urn:microsoft.com/office/officeart/2017/3/layout/DropPinTimeline"/>
    <dgm:cxn modelId="{A01C9C78-32B2-4D07-89D8-3C2AF69D8963}" type="presParOf" srcId="{6C5CAA1F-256A-4709-8146-66B32BC65947}" destId="{D4C3D267-4120-49F0-BE82-8A1363840EFE}" srcOrd="0" destOrd="0" presId="urn:microsoft.com/office/officeart/2017/3/layout/DropPinTimeline"/>
    <dgm:cxn modelId="{58CB3D6F-C178-41D2-B1C9-38F2B2AF660B}" type="presParOf" srcId="{6C5CAA1F-256A-4709-8146-66B32BC65947}" destId="{F3F9FBEC-BE68-45DC-9981-DD0D538E1810}" srcOrd="1" destOrd="0" presId="urn:microsoft.com/office/officeart/2017/3/layout/DropPinTimeline"/>
    <dgm:cxn modelId="{9F89331C-5603-4329-8F2A-F98DEBFF3BE9}" type="presParOf" srcId="{F3F9FBEC-BE68-45DC-9981-DD0D538E1810}" destId="{FC1A117A-DCC7-45B7-9019-C4D5699AF76B}" srcOrd="0" destOrd="0" presId="urn:microsoft.com/office/officeart/2017/3/layout/DropPinTimeline"/>
    <dgm:cxn modelId="{3DBB627F-9780-40E8-BE7B-4536D71A8BF2}" type="presParOf" srcId="{FC1A117A-DCC7-45B7-9019-C4D5699AF76B}" destId="{B73552E9-0E7C-4293-9A9D-C3CF95E2B07B}" srcOrd="0" destOrd="0" presId="urn:microsoft.com/office/officeart/2017/3/layout/DropPinTimeline"/>
    <dgm:cxn modelId="{A886E2C4-720F-4F50-9F2D-7C82669C5543}" type="presParOf" srcId="{FC1A117A-DCC7-45B7-9019-C4D5699AF76B}" destId="{4F002B7D-E9EA-410D-93A2-06C45162ABF0}" srcOrd="1" destOrd="0" presId="urn:microsoft.com/office/officeart/2017/3/layout/DropPinTimeline"/>
    <dgm:cxn modelId="{F6C7DEE4-454F-4DF8-921E-30FAC024F0A1}" type="presParOf" srcId="{4F002B7D-E9EA-410D-93A2-06C45162ABF0}" destId="{472DEC24-C06E-41BA-BFBC-EE7869BF79FC}" srcOrd="0" destOrd="0" presId="urn:microsoft.com/office/officeart/2017/3/layout/DropPinTimeline"/>
    <dgm:cxn modelId="{ED7D0215-E774-430B-A344-F7686733EF72}" type="presParOf" srcId="{4F002B7D-E9EA-410D-93A2-06C45162ABF0}" destId="{C1CAA818-F808-48DD-812A-EEFE51519A9E}" srcOrd="1" destOrd="0" presId="urn:microsoft.com/office/officeart/2017/3/layout/DropPinTimeline"/>
    <dgm:cxn modelId="{B5C13610-248F-431A-ACB1-3EEC6642B3D3}" type="presParOf" srcId="{FC1A117A-DCC7-45B7-9019-C4D5699AF76B}" destId="{707A89AE-8DA9-46A8-8E75-68AD1A40CE2C}" srcOrd="2" destOrd="0" presId="urn:microsoft.com/office/officeart/2017/3/layout/DropPinTimeline"/>
    <dgm:cxn modelId="{52F2D1B0-6801-4A34-BA16-129E040A663D}" type="presParOf" srcId="{FC1A117A-DCC7-45B7-9019-C4D5699AF76B}" destId="{80D31535-9EA9-40AF-BE65-7B0759A8D405}" srcOrd="3" destOrd="0" presId="urn:microsoft.com/office/officeart/2017/3/layout/DropPinTimeline"/>
    <dgm:cxn modelId="{6AFF2A02-DA65-4823-B952-0FFEE2899255}" type="presParOf" srcId="{FC1A117A-DCC7-45B7-9019-C4D5699AF76B}" destId="{A19A2F1A-4303-4EFC-9727-01DCB49492A8}" srcOrd="4" destOrd="0" presId="urn:microsoft.com/office/officeart/2017/3/layout/DropPinTimeline"/>
    <dgm:cxn modelId="{3BF2BD4E-2104-4F68-AC63-85DF23A18867}" type="presParOf" srcId="{FC1A117A-DCC7-45B7-9019-C4D5699AF76B}" destId="{0DC4E54F-7A8C-477C-AF31-917DDF25E0CE}" srcOrd="5" destOrd="0" presId="urn:microsoft.com/office/officeart/2017/3/layout/DropPinTimeline"/>
    <dgm:cxn modelId="{41944F08-BD1D-42BA-A864-3AA3D3BE69C7}" type="presParOf" srcId="{F3F9FBEC-BE68-45DC-9981-DD0D538E1810}" destId="{A558ED6D-8761-4041-87A1-FFA4EB05AF2C}" srcOrd="1" destOrd="0" presId="urn:microsoft.com/office/officeart/2017/3/layout/DropPinTimeline"/>
    <dgm:cxn modelId="{96D8B41E-368A-4046-A6ED-A17FD8ACDD72}" type="presParOf" srcId="{F3F9FBEC-BE68-45DC-9981-DD0D538E1810}" destId="{6A407C78-5F02-451C-8FC6-C02566E5FE72}" srcOrd="2" destOrd="0" presId="urn:microsoft.com/office/officeart/2017/3/layout/DropPinTimeline"/>
    <dgm:cxn modelId="{2D91799C-C295-4BE4-8716-CA89625E16CF}" type="presParOf" srcId="{6A407C78-5F02-451C-8FC6-C02566E5FE72}" destId="{060E28A5-0C62-40D4-A4C6-4B8421C859B5}" srcOrd="0" destOrd="0" presId="urn:microsoft.com/office/officeart/2017/3/layout/DropPinTimeline"/>
    <dgm:cxn modelId="{0CC27458-71D6-4355-922C-39459A5896A2}" type="presParOf" srcId="{6A407C78-5F02-451C-8FC6-C02566E5FE72}" destId="{C2325653-6A02-4B8D-B1F5-5E07CD5D360F}" srcOrd="1" destOrd="0" presId="urn:microsoft.com/office/officeart/2017/3/layout/DropPinTimeline"/>
    <dgm:cxn modelId="{16E69221-5008-48F6-A089-6D1B27D7262C}" type="presParOf" srcId="{C2325653-6A02-4B8D-B1F5-5E07CD5D360F}" destId="{227E207E-B637-4194-80E1-C4B64164B53F}" srcOrd="0" destOrd="0" presId="urn:microsoft.com/office/officeart/2017/3/layout/DropPinTimeline"/>
    <dgm:cxn modelId="{4729674E-68A8-400F-A255-D7BB04195150}" type="presParOf" srcId="{C2325653-6A02-4B8D-B1F5-5E07CD5D360F}" destId="{F0B22BB1-A233-4DB5-9E70-495477453F41}" srcOrd="1" destOrd="0" presId="urn:microsoft.com/office/officeart/2017/3/layout/DropPinTimeline"/>
    <dgm:cxn modelId="{0B1BC913-10B0-4B74-BB5E-2E6ED2B4E0AD}" type="presParOf" srcId="{6A407C78-5F02-451C-8FC6-C02566E5FE72}" destId="{B36149E3-58BF-4D10-A0E9-EF3BEAF3D82D}" srcOrd="2" destOrd="0" presId="urn:microsoft.com/office/officeart/2017/3/layout/DropPinTimeline"/>
    <dgm:cxn modelId="{C499779A-A0A0-4504-8528-169066ED6FD2}" type="presParOf" srcId="{6A407C78-5F02-451C-8FC6-C02566E5FE72}" destId="{4729D0AE-A97D-4105-BCEA-44BF20F1EA7C}" srcOrd="3" destOrd="0" presId="urn:microsoft.com/office/officeart/2017/3/layout/DropPinTimeline"/>
    <dgm:cxn modelId="{DAFF5E96-66F8-4A1B-A108-E7F48D44B587}" type="presParOf" srcId="{6A407C78-5F02-451C-8FC6-C02566E5FE72}" destId="{120D80E3-45D3-4A1E-8E94-3612D9795FDC}" srcOrd="4" destOrd="0" presId="urn:microsoft.com/office/officeart/2017/3/layout/DropPinTimeline"/>
    <dgm:cxn modelId="{0D4EDB68-3EF9-49D5-A593-1E8ED95368CB}" type="presParOf" srcId="{6A407C78-5F02-451C-8FC6-C02566E5FE72}" destId="{EC6136B9-F184-41CE-AE3C-96F79C2434D5}" srcOrd="5" destOrd="0" presId="urn:microsoft.com/office/officeart/2017/3/layout/DropPinTimeline"/>
    <dgm:cxn modelId="{AEA606BD-3EE1-4DA3-BAC8-C6690DC320B1}" type="presParOf" srcId="{F3F9FBEC-BE68-45DC-9981-DD0D538E1810}" destId="{6E9460A1-D81B-4325-8F3C-6587BEC99E5F}" srcOrd="3" destOrd="0" presId="urn:microsoft.com/office/officeart/2017/3/layout/DropPinTimeline"/>
    <dgm:cxn modelId="{1BE4DC6F-DAA7-4240-8DFB-4DDB716A0D44}" type="presParOf" srcId="{F3F9FBEC-BE68-45DC-9981-DD0D538E1810}" destId="{11679140-11B8-40DA-9E12-35C38FFF4E75}" srcOrd="4" destOrd="0" presId="urn:microsoft.com/office/officeart/2017/3/layout/DropPinTimeline"/>
    <dgm:cxn modelId="{4E6FBF8F-96B9-485E-8424-7E48EA7C6964}" type="presParOf" srcId="{11679140-11B8-40DA-9E12-35C38FFF4E75}" destId="{07A14A8E-C722-4C85-B8A1-7E0101BAFCD2}" srcOrd="0" destOrd="0" presId="urn:microsoft.com/office/officeart/2017/3/layout/DropPinTimeline"/>
    <dgm:cxn modelId="{F0B8CEC6-4A5A-4E4E-8229-5024BBBA97B4}" type="presParOf" srcId="{11679140-11B8-40DA-9E12-35C38FFF4E75}" destId="{D49D0476-1B1C-4566-8AC5-7F9A082BD606}" srcOrd="1" destOrd="0" presId="urn:microsoft.com/office/officeart/2017/3/layout/DropPinTimeline"/>
    <dgm:cxn modelId="{C4FE82B0-2AC0-4851-AC7A-8F797511EEE1}" type="presParOf" srcId="{D49D0476-1B1C-4566-8AC5-7F9A082BD606}" destId="{73AF6C8A-48E5-4D4B-A289-B80EFA8DF9B6}" srcOrd="0" destOrd="0" presId="urn:microsoft.com/office/officeart/2017/3/layout/DropPinTimeline"/>
    <dgm:cxn modelId="{4A5FA007-79DC-4374-BA31-9BAC7C2A500D}" type="presParOf" srcId="{D49D0476-1B1C-4566-8AC5-7F9A082BD606}" destId="{A43330EC-6DA9-47EF-B5CC-8BEF79D6A56A}" srcOrd="1" destOrd="0" presId="urn:microsoft.com/office/officeart/2017/3/layout/DropPinTimeline"/>
    <dgm:cxn modelId="{17927164-3B85-40AF-8FE0-A3187B9224B3}" type="presParOf" srcId="{11679140-11B8-40DA-9E12-35C38FFF4E75}" destId="{7203C8B8-CA7C-4EB2-97CD-45F46E78319B}" srcOrd="2" destOrd="0" presId="urn:microsoft.com/office/officeart/2017/3/layout/DropPinTimeline"/>
    <dgm:cxn modelId="{5548813E-52B4-4BE9-AB09-85FC8A263633}" type="presParOf" srcId="{11679140-11B8-40DA-9E12-35C38FFF4E75}" destId="{6FA6E75C-1476-4D3E-AF5F-61BB823253EB}" srcOrd="3" destOrd="0" presId="urn:microsoft.com/office/officeart/2017/3/layout/DropPinTimeline"/>
    <dgm:cxn modelId="{AE138E7D-BD32-463F-A0EB-FD3B46A75805}" type="presParOf" srcId="{11679140-11B8-40DA-9E12-35C38FFF4E75}" destId="{8D0586AA-E0EC-46F7-979B-029806F01523}" srcOrd="4" destOrd="0" presId="urn:microsoft.com/office/officeart/2017/3/layout/DropPinTimeline"/>
    <dgm:cxn modelId="{4ADF6618-7653-46E3-B5CB-876AF3E65DE9}" type="presParOf" srcId="{11679140-11B8-40DA-9E12-35C38FFF4E75}" destId="{9BA49245-B630-463F-BE05-AA59111E79DD}" srcOrd="5" destOrd="0" presId="urn:microsoft.com/office/officeart/2017/3/layout/DropPinTimeline"/>
    <dgm:cxn modelId="{68DA94C7-BC98-4DF6-9B4E-905B40433728}" type="presParOf" srcId="{F3F9FBEC-BE68-45DC-9981-DD0D538E1810}" destId="{3ABD31DC-AA69-4983-959D-50AB1002FBED}" srcOrd="5" destOrd="0" presId="urn:microsoft.com/office/officeart/2017/3/layout/DropPinTimeline"/>
    <dgm:cxn modelId="{9473FC35-3189-4FD4-85B4-C7B7E951858B}" type="presParOf" srcId="{F3F9FBEC-BE68-45DC-9981-DD0D538E1810}" destId="{09283432-C24F-432B-9393-0A8E52D54422}" srcOrd="6" destOrd="0" presId="urn:microsoft.com/office/officeart/2017/3/layout/DropPinTimeline"/>
    <dgm:cxn modelId="{39FD2F70-D936-483A-8DB9-3BE057B33C55}" type="presParOf" srcId="{09283432-C24F-432B-9393-0A8E52D54422}" destId="{C7659A39-77A9-4F99-B8C1-89BE2F094491}" srcOrd="0" destOrd="0" presId="urn:microsoft.com/office/officeart/2017/3/layout/DropPinTimeline"/>
    <dgm:cxn modelId="{F1B4A0DF-86C2-4C16-AF92-EEA5FAC208CC}" type="presParOf" srcId="{09283432-C24F-432B-9393-0A8E52D54422}" destId="{811D0ACA-1114-45EE-B44C-9ED8CBAEA1D3}" srcOrd="1" destOrd="0" presId="urn:microsoft.com/office/officeart/2017/3/layout/DropPinTimeline"/>
    <dgm:cxn modelId="{05164856-ED75-47ED-A351-E2C9028E70C1}" type="presParOf" srcId="{811D0ACA-1114-45EE-B44C-9ED8CBAEA1D3}" destId="{926D87B7-DFE3-410F-BAC1-E4AD016C7912}" srcOrd="0" destOrd="0" presId="urn:microsoft.com/office/officeart/2017/3/layout/DropPinTimeline"/>
    <dgm:cxn modelId="{88E6B0FA-0A1A-4F72-943F-10531820A48A}" type="presParOf" srcId="{811D0ACA-1114-45EE-B44C-9ED8CBAEA1D3}" destId="{DD747ACC-617A-4745-94B4-597A9B5CCC4B}" srcOrd="1" destOrd="0" presId="urn:microsoft.com/office/officeart/2017/3/layout/DropPinTimeline"/>
    <dgm:cxn modelId="{0D1AD68C-E306-497F-BBB4-A059AE663188}" type="presParOf" srcId="{09283432-C24F-432B-9393-0A8E52D54422}" destId="{8A95C4C1-934C-4A78-8519-91E3DBAC693C}" srcOrd="2" destOrd="0" presId="urn:microsoft.com/office/officeart/2017/3/layout/DropPinTimeline"/>
    <dgm:cxn modelId="{EBC04965-A561-4B4C-860A-1F52DBF90D13}" type="presParOf" srcId="{09283432-C24F-432B-9393-0A8E52D54422}" destId="{7205D1BB-88E7-42F6-A340-43F217FF8F51}" srcOrd="3" destOrd="0" presId="urn:microsoft.com/office/officeart/2017/3/layout/DropPinTimeline"/>
    <dgm:cxn modelId="{A7F2A441-A136-4028-9F83-A71AA4148520}" type="presParOf" srcId="{09283432-C24F-432B-9393-0A8E52D54422}" destId="{D1B401C4-A0BA-4FE1-90A3-650A39A20889}" srcOrd="4" destOrd="0" presId="urn:microsoft.com/office/officeart/2017/3/layout/DropPinTimeline"/>
    <dgm:cxn modelId="{774F800C-7CAC-45D3-BC93-5222E5638538}" type="presParOf" srcId="{09283432-C24F-432B-9393-0A8E52D54422}" destId="{C371A90C-69E7-4B31-89B6-9CB71CD1EB88}" srcOrd="5" destOrd="0" presId="urn:microsoft.com/office/officeart/2017/3/layout/DropPinTimeline"/>
    <dgm:cxn modelId="{85BBC378-B741-4E9A-835A-5B3F280672D9}" type="presParOf" srcId="{F3F9FBEC-BE68-45DC-9981-DD0D538E1810}" destId="{CCEA4E19-282B-402D-9BAA-FD9E9974F6D3}" srcOrd="7" destOrd="0" presId="urn:microsoft.com/office/officeart/2017/3/layout/DropPinTimeline"/>
    <dgm:cxn modelId="{071904E8-9FB9-4281-B296-2F9FEF390524}" type="presParOf" srcId="{F3F9FBEC-BE68-45DC-9981-DD0D538E1810}" destId="{15CB678E-1352-4FC8-8E3D-B951147216E2}" srcOrd="8" destOrd="0" presId="urn:microsoft.com/office/officeart/2017/3/layout/DropPinTimeline"/>
    <dgm:cxn modelId="{6A9554FD-B2C9-4543-B6BC-9652B9E51AF9}" type="presParOf" srcId="{15CB678E-1352-4FC8-8E3D-B951147216E2}" destId="{92948420-8047-4C9A-A1EC-2D505CB3AD05}" srcOrd="0" destOrd="0" presId="urn:microsoft.com/office/officeart/2017/3/layout/DropPinTimeline"/>
    <dgm:cxn modelId="{B0A8E117-1409-4BB6-80FA-99F5E085588F}" type="presParOf" srcId="{15CB678E-1352-4FC8-8E3D-B951147216E2}" destId="{7E5490FF-C04E-48E8-9BB5-B73B7EB16273}" srcOrd="1" destOrd="0" presId="urn:microsoft.com/office/officeart/2017/3/layout/DropPinTimeline"/>
    <dgm:cxn modelId="{7F782A0F-6FCF-499E-A704-766F17302D62}" type="presParOf" srcId="{7E5490FF-C04E-48E8-9BB5-B73B7EB16273}" destId="{54BC5C6B-FB0C-4D96-B4E7-BF23CBD6EB5D}" srcOrd="0" destOrd="0" presId="urn:microsoft.com/office/officeart/2017/3/layout/DropPinTimeline"/>
    <dgm:cxn modelId="{46259D72-2BEF-46C3-99AA-E3F5F06EF7B3}" type="presParOf" srcId="{7E5490FF-C04E-48E8-9BB5-B73B7EB16273}" destId="{3895BA85-2E57-4427-AC0A-2F23FA28874C}" srcOrd="1" destOrd="0" presId="urn:microsoft.com/office/officeart/2017/3/layout/DropPinTimeline"/>
    <dgm:cxn modelId="{7C77D21D-CD50-4837-8266-D585EA408CE0}" type="presParOf" srcId="{15CB678E-1352-4FC8-8E3D-B951147216E2}" destId="{0D817E33-64C8-43ED-B892-D5BA93CF50F0}" srcOrd="2" destOrd="0" presId="urn:microsoft.com/office/officeart/2017/3/layout/DropPinTimeline"/>
    <dgm:cxn modelId="{87260C5C-7F22-4558-8D9E-3930F73E0929}" type="presParOf" srcId="{15CB678E-1352-4FC8-8E3D-B951147216E2}" destId="{DEE564E1-9572-4CA7-B8D1-CE2CC2255F8F}" srcOrd="3" destOrd="0" presId="urn:microsoft.com/office/officeart/2017/3/layout/DropPinTimeline"/>
    <dgm:cxn modelId="{463D01A9-F081-41E7-94B3-601E95EB3D02}" type="presParOf" srcId="{15CB678E-1352-4FC8-8E3D-B951147216E2}" destId="{9CCC3391-7F86-4A81-A2F3-7C0CAA64A333}" srcOrd="4" destOrd="0" presId="urn:microsoft.com/office/officeart/2017/3/layout/DropPinTimeline"/>
    <dgm:cxn modelId="{D0AA8E35-CCCE-40DA-BDFC-05A14D2A48BF}" type="presParOf" srcId="{15CB678E-1352-4FC8-8E3D-B951147216E2}" destId="{79889BD9-00CA-425A-919D-FCB156D763F1}" srcOrd="5" destOrd="0" presId="urn:microsoft.com/office/officeart/2017/3/layout/DropPinTimeline"/>
    <dgm:cxn modelId="{13540C09-B453-4490-8228-944573653945}" type="presParOf" srcId="{F3F9FBEC-BE68-45DC-9981-DD0D538E1810}" destId="{0BA10D39-0107-440A-8499-07E04CF4F84D}" srcOrd="9" destOrd="0" presId="urn:microsoft.com/office/officeart/2017/3/layout/DropPinTimeline"/>
    <dgm:cxn modelId="{1B9D93F3-A6E4-426A-B65B-784ABE6F742C}" type="presParOf" srcId="{F3F9FBEC-BE68-45DC-9981-DD0D538E1810}" destId="{C264515C-8137-4824-BD28-C5E0E64E3056}" srcOrd="10" destOrd="0" presId="urn:microsoft.com/office/officeart/2017/3/layout/DropPinTimeline"/>
    <dgm:cxn modelId="{1A976C84-4362-4511-9CD0-80D35EF4B232}" type="presParOf" srcId="{C264515C-8137-4824-BD28-C5E0E64E3056}" destId="{67351106-0357-4AA3-9581-76AD429D440F}" srcOrd="0" destOrd="0" presId="urn:microsoft.com/office/officeart/2017/3/layout/DropPinTimeline"/>
    <dgm:cxn modelId="{A7A8098B-941C-4476-B307-A2F625A78425}" type="presParOf" srcId="{C264515C-8137-4824-BD28-C5E0E64E3056}" destId="{7F8E72A7-2DF1-4734-B2A6-EEBA31EA5B79}" srcOrd="1" destOrd="0" presId="urn:microsoft.com/office/officeart/2017/3/layout/DropPinTimeline"/>
    <dgm:cxn modelId="{5B31C87F-2DEA-4B1C-9BC7-1730BE7FB83C}" type="presParOf" srcId="{7F8E72A7-2DF1-4734-B2A6-EEBA31EA5B79}" destId="{5A400E4C-4204-4573-B38D-C3DD9E91811D}" srcOrd="0" destOrd="0" presId="urn:microsoft.com/office/officeart/2017/3/layout/DropPinTimeline"/>
    <dgm:cxn modelId="{4D55036E-0400-4F25-87B4-EDE7DB10787E}" type="presParOf" srcId="{7F8E72A7-2DF1-4734-B2A6-EEBA31EA5B79}" destId="{2A60B8D6-BDDF-45FC-8964-153CD4C4EF76}" srcOrd="1" destOrd="0" presId="urn:microsoft.com/office/officeart/2017/3/layout/DropPinTimeline"/>
    <dgm:cxn modelId="{727AD8DC-1CE5-4588-A227-3E1878E4B00F}" type="presParOf" srcId="{C264515C-8137-4824-BD28-C5E0E64E3056}" destId="{48560434-E013-40FB-B103-3939174364E7}" srcOrd="2" destOrd="0" presId="urn:microsoft.com/office/officeart/2017/3/layout/DropPinTimeline"/>
    <dgm:cxn modelId="{C468409E-F55A-476F-A396-34392B4A58D8}" type="presParOf" srcId="{C264515C-8137-4824-BD28-C5E0E64E3056}" destId="{A0BDD325-43A1-4A06-8097-45C681F1C2E1}" srcOrd="3" destOrd="0" presId="urn:microsoft.com/office/officeart/2017/3/layout/DropPinTimeline"/>
    <dgm:cxn modelId="{FC8B1408-B861-45F4-95E4-C0B7A8FD4CFD}" type="presParOf" srcId="{C264515C-8137-4824-BD28-C5E0E64E3056}" destId="{97545FB8-297C-4A87-B384-CCE9D9874C3F}" srcOrd="4" destOrd="0" presId="urn:microsoft.com/office/officeart/2017/3/layout/DropPinTimeline"/>
    <dgm:cxn modelId="{C2801FBB-34BF-4847-BF41-936B872D07CF}" type="presParOf" srcId="{C264515C-8137-4824-BD28-C5E0E64E3056}" destId="{4B668499-4255-4737-82A6-BEE91B544F0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4B873-C8CA-47EE-8081-351D3E15E179}"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nl-NL"/>
        </a:p>
      </dgm:t>
    </dgm:pt>
    <dgm:pt modelId="{1F68B3A0-ABD3-413C-8E52-F279182376E2}">
      <dgm:prSet phldrT="[Tekst]"/>
      <dgm:spPr/>
      <dgm:t>
        <a:bodyPr/>
        <a:lstStyle/>
        <a:p>
          <a:r>
            <a:rPr lang="nl-NL" dirty="0"/>
            <a:t>Natuurlijke waarde</a:t>
          </a:r>
        </a:p>
      </dgm:t>
    </dgm:pt>
    <dgm:pt modelId="{29CE7F27-5A35-4E5D-9541-1D3469814EFF}" type="parTrans" cxnId="{7C47EF77-CFF3-4ECD-8B49-E787756D9F73}">
      <dgm:prSet/>
      <dgm:spPr/>
      <dgm:t>
        <a:bodyPr/>
        <a:lstStyle/>
        <a:p>
          <a:endParaRPr lang="nl-NL"/>
        </a:p>
      </dgm:t>
    </dgm:pt>
    <dgm:pt modelId="{A1BA35C8-D53E-40BE-AB33-E2A7167658E4}" type="sibTrans" cxnId="{7C47EF77-CFF3-4ECD-8B49-E787756D9F73}">
      <dgm:prSet/>
      <dgm:spPr/>
      <dgm:t>
        <a:bodyPr/>
        <a:lstStyle/>
        <a:p>
          <a:endParaRPr lang="nl-NL"/>
        </a:p>
      </dgm:t>
    </dgm:pt>
    <dgm:pt modelId="{0A438A5D-544C-4BCA-A56E-9BB9BAD36D35}">
      <dgm:prSet phldrT="[Tekst]"/>
      <dgm:spPr/>
      <dgm:t>
        <a:bodyPr/>
        <a:lstStyle/>
        <a:p>
          <a:r>
            <a:rPr lang="nl-NL" dirty="0"/>
            <a:t>Menselijke waarde</a:t>
          </a:r>
        </a:p>
      </dgm:t>
    </dgm:pt>
    <dgm:pt modelId="{EFB50017-864D-421C-BB3E-3FE70D33EE14}" type="parTrans" cxnId="{0C672830-C388-440F-8C01-0F9848012724}">
      <dgm:prSet/>
      <dgm:spPr/>
      <dgm:t>
        <a:bodyPr/>
        <a:lstStyle/>
        <a:p>
          <a:endParaRPr lang="nl-NL"/>
        </a:p>
      </dgm:t>
    </dgm:pt>
    <dgm:pt modelId="{2B98684A-9F8B-40CC-91D6-CAC8CD4FBE88}" type="sibTrans" cxnId="{0C672830-C388-440F-8C01-0F9848012724}">
      <dgm:prSet/>
      <dgm:spPr/>
      <dgm:t>
        <a:bodyPr/>
        <a:lstStyle/>
        <a:p>
          <a:endParaRPr lang="nl-NL"/>
        </a:p>
      </dgm:t>
    </dgm:pt>
    <dgm:pt modelId="{9F6B71A8-E1E3-4916-AF55-2D71E29B0165}">
      <dgm:prSet phldrT="[Tekst]"/>
      <dgm:spPr/>
      <dgm:t>
        <a:bodyPr/>
        <a:lstStyle/>
        <a:p>
          <a:r>
            <a:rPr lang="nl-NL" dirty="0"/>
            <a:t>Sociaal-Relationele waarde</a:t>
          </a:r>
        </a:p>
      </dgm:t>
    </dgm:pt>
    <dgm:pt modelId="{C878A8C0-1A2E-4BB9-A5FF-CF772AC3AAF9}" type="parTrans" cxnId="{DD2BCFDD-6282-4B09-9572-E28A4FDFB5E8}">
      <dgm:prSet/>
      <dgm:spPr/>
      <dgm:t>
        <a:bodyPr/>
        <a:lstStyle/>
        <a:p>
          <a:endParaRPr lang="nl-NL"/>
        </a:p>
      </dgm:t>
    </dgm:pt>
    <dgm:pt modelId="{8A8B16A8-304F-45A7-8997-26BF578D364E}" type="sibTrans" cxnId="{DD2BCFDD-6282-4B09-9572-E28A4FDFB5E8}">
      <dgm:prSet/>
      <dgm:spPr/>
      <dgm:t>
        <a:bodyPr/>
        <a:lstStyle/>
        <a:p>
          <a:endParaRPr lang="nl-NL"/>
        </a:p>
      </dgm:t>
    </dgm:pt>
    <dgm:pt modelId="{74761920-A827-48C4-A2B1-13C7E5ABD561}">
      <dgm:prSet phldrT="[Tekst]"/>
      <dgm:spPr/>
      <dgm:t>
        <a:bodyPr/>
        <a:lstStyle/>
        <a:p>
          <a:r>
            <a:rPr lang="nl-NL" dirty="0"/>
            <a:t>Intellectuele waarde</a:t>
          </a:r>
        </a:p>
      </dgm:t>
    </dgm:pt>
    <dgm:pt modelId="{C1E4A9EB-2E46-4B61-9615-7BA63C8BE2AA}" type="parTrans" cxnId="{E02F74FD-1B39-4ACB-A8F8-4BF9C2F501A3}">
      <dgm:prSet/>
      <dgm:spPr/>
      <dgm:t>
        <a:bodyPr/>
        <a:lstStyle/>
        <a:p>
          <a:endParaRPr lang="nl-NL"/>
        </a:p>
      </dgm:t>
    </dgm:pt>
    <dgm:pt modelId="{81769FD7-95B5-466B-9531-81545C4DAA5F}" type="sibTrans" cxnId="{E02F74FD-1B39-4ACB-A8F8-4BF9C2F501A3}">
      <dgm:prSet/>
      <dgm:spPr/>
      <dgm:t>
        <a:bodyPr/>
        <a:lstStyle/>
        <a:p>
          <a:endParaRPr lang="nl-NL"/>
        </a:p>
      </dgm:t>
    </dgm:pt>
    <dgm:pt modelId="{CCC7E392-0D2C-47A9-8265-1A1A636A4BDD}">
      <dgm:prSet phldrT="[Tekst]"/>
      <dgm:spPr/>
      <dgm:t>
        <a:bodyPr/>
        <a:lstStyle/>
        <a:p>
          <a:endParaRPr lang="nl-NL" dirty="0"/>
        </a:p>
      </dgm:t>
    </dgm:pt>
    <dgm:pt modelId="{7C4289FC-662E-4CEF-936A-603A0920024D}" type="parTrans" cxnId="{11DB0630-B105-45F3-918F-5AF4B33EEE33}">
      <dgm:prSet/>
      <dgm:spPr/>
      <dgm:t>
        <a:bodyPr/>
        <a:lstStyle/>
        <a:p>
          <a:endParaRPr lang="nl-NL"/>
        </a:p>
      </dgm:t>
    </dgm:pt>
    <dgm:pt modelId="{480B5D39-3B53-473B-8059-28C196F0D8CF}" type="sibTrans" cxnId="{11DB0630-B105-45F3-918F-5AF4B33EEE33}">
      <dgm:prSet/>
      <dgm:spPr/>
      <dgm:t>
        <a:bodyPr/>
        <a:lstStyle/>
        <a:p>
          <a:endParaRPr lang="nl-NL"/>
        </a:p>
      </dgm:t>
    </dgm:pt>
    <dgm:pt modelId="{7DEB94D6-5BA8-4076-857E-B4B84B4374BB}">
      <dgm:prSet/>
      <dgm:spPr/>
      <dgm:t>
        <a:bodyPr/>
        <a:lstStyle/>
        <a:p>
          <a:r>
            <a:rPr lang="nl-NL" dirty="0"/>
            <a:t>Financiële waarde</a:t>
          </a:r>
        </a:p>
      </dgm:t>
    </dgm:pt>
    <dgm:pt modelId="{CA1F9044-DDC0-4D3A-B3B0-10550B810BDF}" type="parTrans" cxnId="{33779CD6-6110-4BE8-89E7-BEB2318745B7}">
      <dgm:prSet/>
      <dgm:spPr/>
      <dgm:t>
        <a:bodyPr/>
        <a:lstStyle/>
        <a:p>
          <a:endParaRPr lang="nl-NL"/>
        </a:p>
      </dgm:t>
    </dgm:pt>
    <dgm:pt modelId="{64246AA3-F820-4338-8618-BE4BAE3F0AD4}" type="sibTrans" cxnId="{33779CD6-6110-4BE8-89E7-BEB2318745B7}">
      <dgm:prSet/>
      <dgm:spPr/>
      <dgm:t>
        <a:bodyPr/>
        <a:lstStyle/>
        <a:p>
          <a:endParaRPr lang="nl-NL"/>
        </a:p>
      </dgm:t>
    </dgm:pt>
    <dgm:pt modelId="{49FDA784-895C-4665-8366-A2E4BFA2421C}">
      <dgm:prSet/>
      <dgm:spPr/>
      <dgm:t>
        <a:bodyPr/>
        <a:lstStyle/>
        <a:p>
          <a:r>
            <a:rPr lang="nl-NL" dirty="0"/>
            <a:t>Materiële waarde</a:t>
          </a:r>
        </a:p>
      </dgm:t>
    </dgm:pt>
    <dgm:pt modelId="{3D1E8006-7A20-4FF7-BB1D-296A5CE6F762}" type="parTrans" cxnId="{501D9595-90F9-48B1-AC1A-C92FCEF29F15}">
      <dgm:prSet/>
      <dgm:spPr/>
      <dgm:t>
        <a:bodyPr/>
        <a:lstStyle/>
        <a:p>
          <a:endParaRPr lang="nl-NL"/>
        </a:p>
      </dgm:t>
    </dgm:pt>
    <dgm:pt modelId="{DF5563FA-FBC9-4E91-BFDE-9FDF5CFD2E17}" type="sibTrans" cxnId="{501D9595-90F9-48B1-AC1A-C92FCEF29F15}">
      <dgm:prSet/>
      <dgm:spPr/>
      <dgm:t>
        <a:bodyPr/>
        <a:lstStyle/>
        <a:p>
          <a:endParaRPr lang="nl-NL"/>
        </a:p>
      </dgm:t>
    </dgm:pt>
    <dgm:pt modelId="{956BB488-2212-4529-A23F-C4D317D506EE}" type="pres">
      <dgm:prSet presAssocID="{1504B873-C8CA-47EE-8081-351D3E15E179}" presName="compositeShape" presStyleCnt="0">
        <dgm:presLayoutVars>
          <dgm:chMax val="7"/>
          <dgm:dir/>
          <dgm:resizeHandles val="exact"/>
        </dgm:presLayoutVars>
      </dgm:prSet>
      <dgm:spPr/>
    </dgm:pt>
    <dgm:pt modelId="{FF9C0C8C-C3F2-4CC1-829D-FB718EA0CBAE}" type="pres">
      <dgm:prSet presAssocID="{1F68B3A0-ABD3-413C-8E52-F279182376E2}" presName="circ1" presStyleLbl="vennNode1" presStyleIdx="0" presStyleCnt="6"/>
      <dgm:spPr/>
    </dgm:pt>
    <dgm:pt modelId="{C46B5A78-6791-41A7-970B-BBBD591572E3}" type="pres">
      <dgm:prSet presAssocID="{1F68B3A0-ABD3-413C-8E52-F279182376E2}" presName="circ1Tx" presStyleLbl="revTx" presStyleIdx="0" presStyleCnt="0" custScaleX="127174">
        <dgm:presLayoutVars>
          <dgm:chMax val="0"/>
          <dgm:chPref val="0"/>
          <dgm:bulletEnabled val="1"/>
        </dgm:presLayoutVars>
      </dgm:prSet>
      <dgm:spPr/>
    </dgm:pt>
    <dgm:pt modelId="{274F6326-E4F3-4763-ACCC-59786DE52404}" type="pres">
      <dgm:prSet presAssocID="{0A438A5D-544C-4BCA-A56E-9BB9BAD36D35}" presName="circ2" presStyleLbl="vennNode1" presStyleIdx="1" presStyleCnt="6"/>
      <dgm:spPr/>
    </dgm:pt>
    <dgm:pt modelId="{85ED3455-7964-486A-B24D-818D4F81E439}" type="pres">
      <dgm:prSet presAssocID="{0A438A5D-544C-4BCA-A56E-9BB9BAD36D35}" presName="circ2Tx" presStyleLbl="revTx" presStyleIdx="0" presStyleCnt="0" custScaleX="150050" custScaleY="129123">
        <dgm:presLayoutVars>
          <dgm:chMax val="0"/>
          <dgm:chPref val="0"/>
          <dgm:bulletEnabled val="1"/>
        </dgm:presLayoutVars>
      </dgm:prSet>
      <dgm:spPr/>
    </dgm:pt>
    <dgm:pt modelId="{FBE1B233-50F7-4070-ADEB-C6420A0ED4A6}" type="pres">
      <dgm:prSet presAssocID="{9F6B71A8-E1E3-4916-AF55-2D71E29B0165}" presName="circ3" presStyleLbl="vennNode1" presStyleIdx="2" presStyleCnt="6"/>
      <dgm:spPr/>
    </dgm:pt>
    <dgm:pt modelId="{23C66F8A-E413-47D4-9E51-18F174D80EB2}" type="pres">
      <dgm:prSet presAssocID="{9F6B71A8-E1E3-4916-AF55-2D71E29B0165}" presName="circ3Tx" presStyleLbl="revTx" presStyleIdx="0" presStyleCnt="0" custScaleX="123550" custScaleY="105401">
        <dgm:presLayoutVars>
          <dgm:chMax val="0"/>
          <dgm:chPref val="0"/>
          <dgm:bulletEnabled val="1"/>
        </dgm:presLayoutVars>
      </dgm:prSet>
      <dgm:spPr/>
    </dgm:pt>
    <dgm:pt modelId="{837EF41E-1D01-4EC8-9174-6AEEE6378D3A}" type="pres">
      <dgm:prSet presAssocID="{74761920-A827-48C4-A2B1-13C7E5ABD561}" presName="circ4" presStyleLbl="vennNode1" presStyleIdx="3" presStyleCnt="6"/>
      <dgm:spPr/>
    </dgm:pt>
    <dgm:pt modelId="{E63721D2-5F2F-4981-833C-7974A32EE2FB}" type="pres">
      <dgm:prSet presAssocID="{74761920-A827-48C4-A2B1-13C7E5ABD561}" presName="circ4Tx" presStyleLbl="revTx" presStyleIdx="0" presStyleCnt="0" custScaleX="188202">
        <dgm:presLayoutVars>
          <dgm:chMax val="0"/>
          <dgm:chPref val="0"/>
          <dgm:bulletEnabled val="1"/>
        </dgm:presLayoutVars>
      </dgm:prSet>
      <dgm:spPr/>
    </dgm:pt>
    <dgm:pt modelId="{4ADC7BFA-D60A-4442-A10F-295F0AE47257}" type="pres">
      <dgm:prSet presAssocID="{7DEB94D6-5BA8-4076-857E-B4B84B4374BB}" presName="circ5" presStyleLbl="vennNode1" presStyleIdx="4" presStyleCnt="6"/>
      <dgm:spPr/>
    </dgm:pt>
    <dgm:pt modelId="{BD94A8CC-DAFC-4375-AF2D-D0AB5AB0ED3C}" type="pres">
      <dgm:prSet presAssocID="{7DEB94D6-5BA8-4076-857E-B4B84B4374BB}" presName="circ5Tx" presStyleLbl="revTx" presStyleIdx="0" presStyleCnt="0">
        <dgm:presLayoutVars>
          <dgm:chMax val="0"/>
          <dgm:chPref val="0"/>
          <dgm:bulletEnabled val="1"/>
        </dgm:presLayoutVars>
      </dgm:prSet>
      <dgm:spPr/>
    </dgm:pt>
    <dgm:pt modelId="{10C5EDD1-3482-4C84-A078-6240B33044EB}" type="pres">
      <dgm:prSet presAssocID="{49FDA784-895C-4665-8366-A2E4BFA2421C}" presName="circ6" presStyleLbl="vennNode1" presStyleIdx="5" presStyleCnt="6"/>
      <dgm:spPr/>
    </dgm:pt>
    <dgm:pt modelId="{40328B34-B9D2-4FDD-A004-33D97E326ABA}" type="pres">
      <dgm:prSet presAssocID="{49FDA784-895C-4665-8366-A2E4BFA2421C}" presName="circ6Tx" presStyleLbl="revTx" presStyleIdx="0" presStyleCnt="0">
        <dgm:presLayoutVars>
          <dgm:chMax val="0"/>
          <dgm:chPref val="0"/>
          <dgm:bulletEnabled val="1"/>
        </dgm:presLayoutVars>
      </dgm:prSet>
      <dgm:spPr/>
    </dgm:pt>
  </dgm:ptLst>
  <dgm:cxnLst>
    <dgm:cxn modelId="{35FF5B01-F4DF-4BBE-89C3-8A81D9CDFC52}" type="presOf" srcId="{9F6B71A8-E1E3-4916-AF55-2D71E29B0165}" destId="{23C66F8A-E413-47D4-9E51-18F174D80EB2}" srcOrd="0" destOrd="0" presId="urn:microsoft.com/office/officeart/2005/8/layout/venn1"/>
    <dgm:cxn modelId="{48F34714-0A39-4E90-80A6-087ED5E9FD08}" type="presOf" srcId="{1F68B3A0-ABD3-413C-8E52-F279182376E2}" destId="{C46B5A78-6791-41A7-970B-BBBD591572E3}" srcOrd="0" destOrd="0" presId="urn:microsoft.com/office/officeart/2005/8/layout/venn1"/>
    <dgm:cxn modelId="{11DB0630-B105-45F3-918F-5AF4B33EEE33}" srcId="{1F68B3A0-ABD3-413C-8E52-F279182376E2}" destId="{CCC7E392-0D2C-47A9-8265-1A1A636A4BDD}" srcOrd="0" destOrd="0" parTransId="{7C4289FC-662E-4CEF-936A-603A0920024D}" sibTransId="{480B5D39-3B53-473B-8059-28C196F0D8CF}"/>
    <dgm:cxn modelId="{0C672830-C388-440F-8C01-0F9848012724}" srcId="{1504B873-C8CA-47EE-8081-351D3E15E179}" destId="{0A438A5D-544C-4BCA-A56E-9BB9BAD36D35}" srcOrd="1" destOrd="0" parTransId="{EFB50017-864D-421C-BB3E-3FE70D33EE14}" sibTransId="{2B98684A-9F8B-40CC-91D6-CAC8CD4FBE88}"/>
    <dgm:cxn modelId="{68738E3A-67E1-45D5-8BBB-A81071AD7E38}" type="presOf" srcId="{7DEB94D6-5BA8-4076-857E-B4B84B4374BB}" destId="{BD94A8CC-DAFC-4375-AF2D-D0AB5AB0ED3C}" srcOrd="0" destOrd="0" presId="urn:microsoft.com/office/officeart/2005/8/layout/venn1"/>
    <dgm:cxn modelId="{3942E045-4D96-483E-AC2F-473C8A5084B1}" type="presOf" srcId="{1504B873-C8CA-47EE-8081-351D3E15E179}" destId="{956BB488-2212-4529-A23F-C4D317D506EE}" srcOrd="0" destOrd="0" presId="urn:microsoft.com/office/officeart/2005/8/layout/venn1"/>
    <dgm:cxn modelId="{863A8A4D-15C9-4F98-941D-C658598FC0E2}" type="presOf" srcId="{CCC7E392-0D2C-47A9-8265-1A1A636A4BDD}" destId="{C46B5A78-6791-41A7-970B-BBBD591572E3}" srcOrd="0" destOrd="1" presId="urn:microsoft.com/office/officeart/2005/8/layout/venn1"/>
    <dgm:cxn modelId="{09EFFA73-D2CD-449A-8D42-F7B874A52CC7}" type="presOf" srcId="{74761920-A827-48C4-A2B1-13C7E5ABD561}" destId="{E63721D2-5F2F-4981-833C-7974A32EE2FB}" srcOrd="0" destOrd="0" presId="urn:microsoft.com/office/officeart/2005/8/layout/venn1"/>
    <dgm:cxn modelId="{95B8C654-A7FF-48E2-8B40-50C40A708FAD}" type="presOf" srcId="{0A438A5D-544C-4BCA-A56E-9BB9BAD36D35}" destId="{85ED3455-7964-486A-B24D-818D4F81E439}" srcOrd="0" destOrd="0" presId="urn:microsoft.com/office/officeart/2005/8/layout/venn1"/>
    <dgm:cxn modelId="{7C47EF77-CFF3-4ECD-8B49-E787756D9F73}" srcId="{1504B873-C8CA-47EE-8081-351D3E15E179}" destId="{1F68B3A0-ABD3-413C-8E52-F279182376E2}" srcOrd="0" destOrd="0" parTransId="{29CE7F27-5A35-4E5D-9541-1D3469814EFF}" sibTransId="{A1BA35C8-D53E-40BE-AB33-E2A7167658E4}"/>
    <dgm:cxn modelId="{501D9595-90F9-48B1-AC1A-C92FCEF29F15}" srcId="{1504B873-C8CA-47EE-8081-351D3E15E179}" destId="{49FDA784-895C-4665-8366-A2E4BFA2421C}" srcOrd="5" destOrd="0" parTransId="{3D1E8006-7A20-4FF7-BB1D-296A5CE6F762}" sibTransId="{DF5563FA-FBC9-4E91-BFDE-9FDF5CFD2E17}"/>
    <dgm:cxn modelId="{33779CD6-6110-4BE8-89E7-BEB2318745B7}" srcId="{1504B873-C8CA-47EE-8081-351D3E15E179}" destId="{7DEB94D6-5BA8-4076-857E-B4B84B4374BB}" srcOrd="4" destOrd="0" parTransId="{CA1F9044-DDC0-4D3A-B3B0-10550B810BDF}" sibTransId="{64246AA3-F820-4338-8618-BE4BAE3F0AD4}"/>
    <dgm:cxn modelId="{DD2BCFDD-6282-4B09-9572-E28A4FDFB5E8}" srcId="{1504B873-C8CA-47EE-8081-351D3E15E179}" destId="{9F6B71A8-E1E3-4916-AF55-2D71E29B0165}" srcOrd="2" destOrd="0" parTransId="{C878A8C0-1A2E-4BB9-A5FF-CF772AC3AAF9}" sibTransId="{8A8B16A8-304F-45A7-8997-26BF578D364E}"/>
    <dgm:cxn modelId="{BF3F7EEC-3781-47BE-8A7F-570B297F2EC3}" type="presOf" srcId="{49FDA784-895C-4665-8366-A2E4BFA2421C}" destId="{40328B34-B9D2-4FDD-A004-33D97E326ABA}" srcOrd="0" destOrd="0" presId="urn:microsoft.com/office/officeart/2005/8/layout/venn1"/>
    <dgm:cxn modelId="{E02F74FD-1B39-4ACB-A8F8-4BF9C2F501A3}" srcId="{1504B873-C8CA-47EE-8081-351D3E15E179}" destId="{74761920-A827-48C4-A2B1-13C7E5ABD561}" srcOrd="3" destOrd="0" parTransId="{C1E4A9EB-2E46-4B61-9615-7BA63C8BE2AA}" sibTransId="{81769FD7-95B5-466B-9531-81545C4DAA5F}"/>
    <dgm:cxn modelId="{DE3298F5-212F-495F-8841-A275BFCC2DAC}" type="presParOf" srcId="{956BB488-2212-4529-A23F-C4D317D506EE}" destId="{FF9C0C8C-C3F2-4CC1-829D-FB718EA0CBAE}" srcOrd="0" destOrd="0" presId="urn:microsoft.com/office/officeart/2005/8/layout/venn1"/>
    <dgm:cxn modelId="{2CD6D5B7-A28B-4914-8E8E-672509A32260}" type="presParOf" srcId="{956BB488-2212-4529-A23F-C4D317D506EE}" destId="{C46B5A78-6791-41A7-970B-BBBD591572E3}" srcOrd="1" destOrd="0" presId="urn:microsoft.com/office/officeart/2005/8/layout/venn1"/>
    <dgm:cxn modelId="{08C20899-3CF2-4979-BC3B-F65FD5BB6503}" type="presParOf" srcId="{956BB488-2212-4529-A23F-C4D317D506EE}" destId="{274F6326-E4F3-4763-ACCC-59786DE52404}" srcOrd="2" destOrd="0" presId="urn:microsoft.com/office/officeart/2005/8/layout/venn1"/>
    <dgm:cxn modelId="{F7DDE2CC-FF32-4ADC-9F2F-0730DF5147B9}" type="presParOf" srcId="{956BB488-2212-4529-A23F-C4D317D506EE}" destId="{85ED3455-7964-486A-B24D-818D4F81E439}" srcOrd="3" destOrd="0" presId="urn:microsoft.com/office/officeart/2005/8/layout/venn1"/>
    <dgm:cxn modelId="{13244925-07B7-4B3E-9418-8920493C628E}" type="presParOf" srcId="{956BB488-2212-4529-A23F-C4D317D506EE}" destId="{FBE1B233-50F7-4070-ADEB-C6420A0ED4A6}" srcOrd="4" destOrd="0" presId="urn:microsoft.com/office/officeart/2005/8/layout/venn1"/>
    <dgm:cxn modelId="{7B747BEF-C168-4327-BFBB-EA7A97B48B3A}" type="presParOf" srcId="{956BB488-2212-4529-A23F-C4D317D506EE}" destId="{23C66F8A-E413-47D4-9E51-18F174D80EB2}" srcOrd="5" destOrd="0" presId="urn:microsoft.com/office/officeart/2005/8/layout/venn1"/>
    <dgm:cxn modelId="{7217EFD2-CB1C-4B88-AF07-BD6EF5FFA92C}" type="presParOf" srcId="{956BB488-2212-4529-A23F-C4D317D506EE}" destId="{837EF41E-1D01-4EC8-9174-6AEEE6378D3A}" srcOrd="6" destOrd="0" presId="urn:microsoft.com/office/officeart/2005/8/layout/venn1"/>
    <dgm:cxn modelId="{76B92E10-9D33-4B4C-A650-138DAC7B6403}" type="presParOf" srcId="{956BB488-2212-4529-A23F-C4D317D506EE}" destId="{E63721D2-5F2F-4981-833C-7974A32EE2FB}" srcOrd="7" destOrd="0" presId="urn:microsoft.com/office/officeart/2005/8/layout/venn1"/>
    <dgm:cxn modelId="{7C9CDAE3-C43E-4DCF-B0E5-2129D5384BFD}" type="presParOf" srcId="{956BB488-2212-4529-A23F-C4D317D506EE}" destId="{4ADC7BFA-D60A-4442-A10F-295F0AE47257}" srcOrd="8" destOrd="0" presId="urn:microsoft.com/office/officeart/2005/8/layout/venn1"/>
    <dgm:cxn modelId="{4E2836B1-B4FF-490E-9290-EA15C7A50D15}" type="presParOf" srcId="{956BB488-2212-4529-A23F-C4D317D506EE}" destId="{BD94A8CC-DAFC-4375-AF2D-D0AB5AB0ED3C}" srcOrd="9" destOrd="0" presId="urn:microsoft.com/office/officeart/2005/8/layout/venn1"/>
    <dgm:cxn modelId="{FA8C7F92-FC70-4A43-8D9F-8C5D81B48B31}" type="presParOf" srcId="{956BB488-2212-4529-A23F-C4D317D506EE}" destId="{10C5EDD1-3482-4C84-A078-6240B33044EB}" srcOrd="10" destOrd="0" presId="urn:microsoft.com/office/officeart/2005/8/layout/venn1"/>
    <dgm:cxn modelId="{05A094F0-854E-4B1C-BD5C-ECD34F0239A1}" type="presParOf" srcId="{956BB488-2212-4529-A23F-C4D317D506EE}" destId="{40328B34-B9D2-4FDD-A004-33D97E326ABA}"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3D267-4120-49F0-BE82-8A1363840EFE}">
      <dsp:nvSpPr>
        <dsp:cNvPr id="0" name=""/>
        <dsp:cNvSpPr/>
      </dsp:nvSpPr>
      <dsp:spPr>
        <a:xfrm>
          <a:off x="0" y="2209800"/>
          <a:ext cx="1144904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72DEC24-C06E-41BA-BFBC-EE7869BF79FC}">
      <dsp:nvSpPr>
        <dsp:cNvPr id="0" name=""/>
        <dsp:cNvSpPr/>
      </dsp:nvSpPr>
      <dsp:spPr>
        <a:xfrm rot="8100000">
          <a:off x="74863" y="509272"/>
          <a:ext cx="325013" cy="3250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AA818-F808-48DD-812A-EEFE51519A9E}">
      <dsp:nvSpPr>
        <dsp:cNvPr id="0" name=""/>
        <dsp:cNvSpPr/>
      </dsp:nvSpPr>
      <dsp:spPr>
        <a:xfrm>
          <a:off x="110969" y="545378"/>
          <a:ext cx="252801" cy="25280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07A89AE-8DA9-46A8-8E75-68AD1A40CE2C}">
      <dsp:nvSpPr>
        <dsp:cNvPr id="0" name=""/>
        <dsp:cNvSpPr/>
      </dsp:nvSpPr>
      <dsp:spPr>
        <a:xfrm>
          <a:off x="467189" y="901598"/>
          <a:ext cx="2718495" cy="130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err="1">
              <a:latin typeface="Calibri Light" panose="020F0302020204030204"/>
            </a:rPr>
            <a:t>Cognitieve</a:t>
          </a:r>
          <a:r>
            <a:rPr lang="en-US" sz="1500" kern="1200" dirty="0">
              <a:latin typeface="Calibri Light" panose="020F0302020204030204"/>
            </a:rPr>
            <a:t> </a:t>
          </a:r>
          <a:r>
            <a:rPr lang="en-US" sz="1500" kern="1200" dirty="0" err="1">
              <a:latin typeface="Calibri Light" panose="020F0302020204030204"/>
            </a:rPr>
            <a:t>revolutie</a:t>
          </a:r>
          <a:endParaRPr lang="en-US" sz="1500" kern="1200" dirty="0"/>
        </a:p>
      </dsp:txBody>
      <dsp:txXfrm>
        <a:off x="467189" y="901598"/>
        <a:ext cx="2718495" cy="1308201"/>
      </dsp:txXfrm>
    </dsp:sp>
    <dsp:sp modelId="{80D31535-9EA9-40AF-BE65-7B0759A8D405}">
      <dsp:nvSpPr>
        <dsp:cNvPr id="0" name=""/>
        <dsp:cNvSpPr/>
      </dsp:nvSpPr>
      <dsp:spPr>
        <a:xfrm>
          <a:off x="467189" y="441959"/>
          <a:ext cx="2718495" cy="45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&lt;10.000 B.C.</a:t>
          </a:r>
        </a:p>
      </dsp:txBody>
      <dsp:txXfrm>
        <a:off x="467189" y="441959"/>
        <a:ext cx="2718495" cy="459638"/>
      </dsp:txXfrm>
    </dsp:sp>
    <dsp:sp modelId="{A19A2F1A-4303-4EFC-9727-01DCB49492A8}">
      <dsp:nvSpPr>
        <dsp:cNvPr id="0" name=""/>
        <dsp:cNvSpPr/>
      </dsp:nvSpPr>
      <dsp:spPr>
        <a:xfrm>
          <a:off x="237370" y="901598"/>
          <a:ext cx="0" cy="1308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73552E9-0E7C-4293-9A9D-C3CF95E2B07B}">
      <dsp:nvSpPr>
        <dsp:cNvPr id="0" name=""/>
        <dsp:cNvSpPr/>
      </dsp:nvSpPr>
      <dsp:spPr>
        <a:xfrm>
          <a:off x="195175" y="2168432"/>
          <a:ext cx="82734" cy="827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E207E-B637-4194-80E1-C4B64164B53F}">
      <dsp:nvSpPr>
        <dsp:cNvPr id="0" name=""/>
        <dsp:cNvSpPr/>
      </dsp:nvSpPr>
      <dsp:spPr>
        <a:xfrm rot="18900000">
          <a:off x="1706593" y="3585314"/>
          <a:ext cx="325013" cy="3250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22BB1-A233-4DB5-9E70-495477453F41}">
      <dsp:nvSpPr>
        <dsp:cNvPr id="0" name=""/>
        <dsp:cNvSpPr/>
      </dsp:nvSpPr>
      <dsp:spPr>
        <a:xfrm>
          <a:off x="1742700" y="3621420"/>
          <a:ext cx="252801" cy="25280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6149E3-58BF-4D10-A0E9-EF3BEAF3D82D}">
      <dsp:nvSpPr>
        <dsp:cNvPr id="0" name=""/>
        <dsp:cNvSpPr/>
      </dsp:nvSpPr>
      <dsp:spPr>
        <a:xfrm>
          <a:off x="2098919" y="2209800"/>
          <a:ext cx="2718495" cy="130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err="1">
              <a:latin typeface="Calibri Light" panose="020F0302020204030204"/>
            </a:rPr>
            <a:t>Agrarische</a:t>
          </a:r>
          <a:r>
            <a:rPr lang="en-US" sz="1500" kern="1200" dirty="0">
              <a:latin typeface="Calibri Light" panose="020F0302020204030204"/>
            </a:rPr>
            <a:t> </a:t>
          </a:r>
          <a:r>
            <a:rPr lang="en-US" sz="1500" kern="1200" dirty="0" err="1">
              <a:latin typeface="Calibri Light" panose="020F0302020204030204"/>
            </a:rPr>
            <a:t>revolutie</a:t>
          </a:r>
          <a:endParaRPr lang="en-US" sz="1500" kern="1200" dirty="0"/>
        </a:p>
      </dsp:txBody>
      <dsp:txXfrm>
        <a:off x="2098919" y="2209800"/>
        <a:ext cx="2718495" cy="1308201"/>
      </dsp:txXfrm>
    </dsp:sp>
    <dsp:sp modelId="{4729D0AE-A97D-4105-BCEA-44BF20F1EA7C}">
      <dsp:nvSpPr>
        <dsp:cNvPr id="0" name=""/>
        <dsp:cNvSpPr/>
      </dsp:nvSpPr>
      <dsp:spPr>
        <a:xfrm>
          <a:off x="2098919" y="3518001"/>
          <a:ext cx="2718495" cy="45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Calibri Light" panose="020F0302020204030204"/>
            </a:rPr>
            <a:t>12.000 B.C. </a:t>
          </a:r>
          <a:endParaRPr lang="en-US" sz="2000" kern="1200" dirty="0"/>
        </a:p>
      </dsp:txBody>
      <dsp:txXfrm>
        <a:off x="2098919" y="3518001"/>
        <a:ext cx="2718495" cy="459638"/>
      </dsp:txXfrm>
    </dsp:sp>
    <dsp:sp modelId="{120D80E3-45D3-4A1E-8E94-3612D9795FDC}">
      <dsp:nvSpPr>
        <dsp:cNvPr id="0" name=""/>
        <dsp:cNvSpPr/>
      </dsp:nvSpPr>
      <dsp:spPr>
        <a:xfrm>
          <a:off x="1869100" y="2209800"/>
          <a:ext cx="0" cy="1308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0E28A5-0C62-40D4-A4C6-4B8421C859B5}">
      <dsp:nvSpPr>
        <dsp:cNvPr id="0" name=""/>
        <dsp:cNvSpPr/>
      </dsp:nvSpPr>
      <dsp:spPr>
        <a:xfrm>
          <a:off x="1826905" y="2168432"/>
          <a:ext cx="82734" cy="827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F6C8A-48E5-4D4B-A289-B80EFA8DF9B6}">
      <dsp:nvSpPr>
        <dsp:cNvPr id="0" name=""/>
        <dsp:cNvSpPr/>
      </dsp:nvSpPr>
      <dsp:spPr>
        <a:xfrm rot="8100000">
          <a:off x="3338324" y="509272"/>
          <a:ext cx="325013" cy="3250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330EC-6DA9-47EF-B5CC-8BEF79D6A56A}">
      <dsp:nvSpPr>
        <dsp:cNvPr id="0" name=""/>
        <dsp:cNvSpPr/>
      </dsp:nvSpPr>
      <dsp:spPr>
        <a:xfrm>
          <a:off x="3374430" y="545378"/>
          <a:ext cx="252801" cy="25280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203C8B8-CA7C-4EB2-97CD-45F46E78319B}">
      <dsp:nvSpPr>
        <dsp:cNvPr id="0" name=""/>
        <dsp:cNvSpPr/>
      </dsp:nvSpPr>
      <dsp:spPr>
        <a:xfrm>
          <a:off x="3730650" y="901598"/>
          <a:ext cx="2718495" cy="130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err="1">
              <a:latin typeface="Calibri Light" panose="020F0302020204030204"/>
            </a:rPr>
            <a:t>Wetenschappelijke</a:t>
          </a:r>
          <a:r>
            <a:rPr lang="en-US" sz="1500" kern="1200" dirty="0">
              <a:latin typeface="Calibri Light" panose="020F0302020204030204"/>
            </a:rPr>
            <a:t> </a:t>
          </a:r>
          <a:r>
            <a:rPr lang="en-US" sz="1500" kern="1200" dirty="0" err="1">
              <a:latin typeface="Calibri Light" panose="020F0302020204030204"/>
            </a:rPr>
            <a:t>revolutie</a:t>
          </a:r>
          <a:endParaRPr lang="en-US" sz="1500" kern="1200" dirty="0"/>
        </a:p>
      </dsp:txBody>
      <dsp:txXfrm>
        <a:off x="3730650" y="901598"/>
        <a:ext cx="2718495" cy="1308201"/>
      </dsp:txXfrm>
    </dsp:sp>
    <dsp:sp modelId="{6FA6E75C-1476-4D3E-AF5F-61BB823253EB}">
      <dsp:nvSpPr>
        <dsp:cNvPr id="0" name=""/>
        <dsp:cNvSpPr/>
      </dsp:nvSpPr>
      <dsp:spPr>
        <a:xfrm>
          <a:off x="3730650" y="441959"/>
          <a:ext cx="2718495" cy="45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1300 </a:t>
          </a:r>
        </a:p>
      </dsp:txBody>
      <dsp:txXfrm>
        <a:off x="3730650" y="441959"/>
        <a:ext cx="2718495" cy="459638"/>
      </dsp:txXfrm>
    </dsp:sp>
    <dsp:sp modelId="{8D0586AA-E0EC-46F7-979B-029806F01523}">
      <dsp:nvSpPr>
        <dsp:cNvPr id="0" name=""/>
        <dsp:cNvSpPr/>
      </dsp:nvSpPr>
      <dsp:spPr>
        <a:xfrm>
          <a:off x="3500831" y="901598"/>
          <a:ext cx="0" cy="1308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A14A8E-C722-4C85-B8A1-7E0101BAFCD2}">
      <dsp:nvSpPr>
        <dsp:cNvPr id="0" name=""/>
        <dsp:cNvSpPr/>
      </dsp:nvSpPr>
      <dsp:spPr>
        <a:xfrm>
          <a:off x="3458636" y="2168432"/>
          <a:ext cx="82734" cy="827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D87B7-DFE3-410F-BAC1-E4AD016C7912}">
      <dsp:nvSpPr>
        <dsp:cNvPr id="0" name=""/>
        <dsp:cNvSpPr/>
      </dsp:nvSpPr>
      <dsp:spPr>
        <a:xfrm rot="18900000">
          <a:off x="4970055" y="3585314"/>
          <a:ext cx="325013" cy="3250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47ACC-617A-4745-94B4-597A9B5CCC4B}">
      <dsp:nvSpPr>
        <dsp:cNvPr id="0" name=""/>
        <dsp:cNvSpPr/>
      </dsp:nvSpPr>
      <dsp:spPr>
        <a:xfrm>
          <a:off x="5006161" y="3621420"/>
          <a:ext cx="252801" cy="25280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A95C4C1-934C-4A78-8519-91E3DBAC693C}">
      <dsp:nvSpPr>
        <dsp:cNvPr id="0" name=""/>
        <dsp:cNvSpPr/>
      </dsp:nvSpPr>
      <dsp:spPr>
        <a:xfrm>
          <a:off x="5362381" y="2209800"/>
          <a:ext cx="2718495" cy="130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kern="1200" dirty="0" err="1">
              <a:latin typeface="Calibri Light" panose="020F0302020204030204"/>
            </a:rPr>
            <a:t>Industriële</a:t>
          </a:r>
          <a:r>
            <a:rPr lang="en-US" sz="1500" b="0" kern="1200" dirty="0">
              <a:latin typeface="Calibri Light" panose="020F0302020204030204"/>
            </a:rPr>
            <a:t> </a:t>
          </a:r>
          <a:r>
            <a:rPr lang="en-US" sz="1500" b="0" kern="1200" dirty="0" err="1">
              <a:latin typeface="Calibri Light" panose="020F0302020204030204"/>
            </a:rPr>
            <a:t>revolutie</a:t>
          </a:r>
          <a:endParaRPr lang="en-US" sz="1500" b="0" kern="1200" dirty="0">
            <a:latin typeface="Calibri Light" panose="020F0302020204030204"/>
          </a:endParaRPr>
        </a:p>
      </dsp:txBody>
      <dsp:txXfrm>
        <a:off x="5362381" y="2209800"/>
        <a:ext cx="2718495" cy="1308201"/>
      </dsp:txXfrm>
    </dsp:sp>
    <dsp:sp modelId="{7205D1BB-88E7-42F6-A340-43F217FF8F51}">
      <dsp:nvSpPr>
        <dsp:cNvPr id="0" name=""/>
        <dsp:cNvSpPr/>
      </dsp:nvSpPr>
      <dsp:spPr>
        <a:xfrm>
          <a:off x="5362381" y="3518001"/>
          <a:ext cx="2718495" cy="45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Calibri Light" panose="020F0302020204030204"/>
            </a:rPr>
            <a:t>1750</a:t>
          </a:r>
        </a:p>
      </dsp:txBody>
      <dsp:txXfrm>
        <a:off x="5362381" y="3518001"/>
        <a:ext cx="2718495" cy="459638"/>
      </dsp:txXfrm>
    </dsp:sp>
    <dsp:sp modelId="{D1B401C4-A0BA-4FE1-90A3-650A39A20889}">
      <dsp:nvSpPr>
        <dsp:cNvPr id="0" name=""/>
        <dsp:cNvSpPr/>
      </dsp:nvSpPr>
      <dsp:spPr>
        <a:xfrm>
          <a:off x="5132561" y="2209800"/>
          <a:ext cx="0" cy="1308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7659A39-77A9-4F99-B8C1-89BE2F094491}">
      <dsp:nvSpPr>
        <dsp:cNvPr id="0" name=""/>
        <dsp:cNvSpPr/>
      </dsp:nvSpPr>
      <dsp:spPr>
        <a:xfrm>
          <a:off x="5090366" y="2168432"/>
          <a:ext cx="82734" cy="827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C5C6B-FB0C-4D96-B4E7-BF23CBD6EB5D}">
      <dsp:nvSpPr>
        <dsp:cNvPr id="0" name=""/>
        <dsp:cNvSpPr/>
      </dsp:nvSpPr>
      <dsp:spPr>
        <a:xfrm rot="8100000">
          <a:off x="6601785" y="509272"/>
          <a:ext cx="325013" cy="3250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5BA85-2E57-4427-AC0A-2F23FA28874C}">
      <dsp:nvSpPr>
        <dsp:cNvPr id="0" name=""/>
        <dsp:cNvSpPr/>
      </dsp:nvSpPr>
      <dsp:spPr>
        <a:xfrm>
          <a:off x="6637891" y="545378"/>
          <a:ext cx="252801" cy="25280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817E33-64C8-43ED-B892-D5BA93CF50F0}">
      <dsp:nvSpPr>
        <dsp:cNvPr id="0" name=""/>
        <dsp:cNvSpPr/>
      </dsp:nvSpPr>
      <dsp:spPr>
        <a:xfrm>
          <a:off x="6994111" y="901598"/>
          <a:ext cx="2718495" cy="130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0" kern="1200" dirty="0">
              <a:latin typeface="Calibri Light" panose="020F0302020204030204"/>
            </a:rPr>
            <a:t>5e </a:t>
          </a:r>
          <a:r>
            <a:rPr lang="en-US" sz="1500" b="0" kern="1200" dirty="0" err="1">
              <a:latin typeface="Calibri Light" panose="020F0302020204030204"/>
            </a:rPr>
            <a:t>Industriële</a:t>
          </a:r>
          <a:r>
            <a:rPr lang="en-US" sz="1500" b="0" kern="1200" dirty="0">
              <a:latin typeface="Calibri Light" panose="020F0302020204030204"/>
            </a:rPr>
            <a:t> </a:t>
          </a:r>
          <a:r>
            <a:rPr lang="en-US" sz="1500" b="0" kern="1200" dirty="0" err="1">
              <a:latin typeface="Calibri Light" panose="020F0302020204030204"/>
            </a:rPr>
            <a:t>revolutie</a:t>
          </a:r>
          <a:endParaRPr lang="en-US" sz="1500" b="0" kern="1200" dirty="0">
            <a:latin typeface="Calibri Light" panose="020F0302020204030204"/>
          </a:endParaRPr>
        </a:p>
      </dsp:txBody>
      <dsp:txXfrm>
        <a:off x="6994111" y="901598"/>
        <a:ext cx="2718495" cy="1308201"/>
      </dsp:txXfrm>
    </dsp:sp>
    <dsp:sp modelId="{DEE564E1-9572-4CA7-B8D1-CE2CC2255F8F}">
      <dsp:nvSpPr>
        <dsp:cNvPr id="0" name=""/>
        <dsp:cNvSpPr/>
      </dsp:nvSpPr>
      <dsp:spPr>
        <a:xfrm>
          <a:off x="6994111" y="441959"/>
          <a:ext cx="2718495" cy="45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Calibri Light" panose="020F0302020204030204"/>
            </a:rPr>
            <a:t>2020</a:t>
          </a:r>
          <a:r>
            <a:rPr lang="en-US" sz="2000" b="0" kern="1200" dirty="0">
              <a:latin typeface="Calibri Light" panose="020F0302020204030204"/>
            </a:rPr>
            <a:t> </a:t>
          </a:r>
        </a:p>
      </dsp:txBody>
      <dsp:txXfrm>
        <a:off x="6994111" y="441959"/>
        <a:ext cx="2718495" cy="459638"/>
      </dsp:txXfrm>
    </dsp:sp>
    <dsp:sp modelId="{9CCC3391-7F86-4A81-A2F3-7C0CAA64A333}">
      <dsp:nvSpPr>
        <dsp:cNvPr id="0" name=""/>
        <dsp:cNvSpPr/>
      </dsp:nvSpPr>
      <dsp:spPr>
        <a:xfrm>
          <a:off x="6764292" y="901598"/>
          <a:ext cx="0" cy="1308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2948420-8047-4C9A-A1EC-2D505CB3AD05}">
      <dsp:nvSpPr>
        <dsp:cNvPr id="0" name=""/>
        <dsp:cNvSpPr/>
      </dsp:nvSpPr>
      <dsp:spPr>
        <a:xfrm>
          <a:off x="6722097" y="2168432"/>
          <a:ext cx="82734" cy="827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00E4C-4204-4573-B38D-C3DD9E91811D}">
      <dsp:nvSpPr>
        <dsp:cNvPr id="0" name=""/>
        <dsp:cNvSpPr/>
      </dsp:nvSpPr>
      <dsp:spPr>
        <a:xfrm rot="18900000">
          <a:off x="8233516" y="3585314"/>
          <a:ext cx="325013" cy="3250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0B8D6-BDDF-45FC-8964-153CD4C4EF76}">
      <dsp:nvSpPr>
        <dsp:cNvPr id="0" name=""/>
        <dsp:cNvSpPr/>
      </dsp:nvSpPr>
      <dsp:spPr>
        <a:xfrm>
          <a:off x="8269622" y="3621420"/>
          <a:ext cx="252801" cy="25280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560434-E013-40FB-B103-3939174364E7}">
      <dsp:nvSpPr>
        <dsp:cNvPr id="0" name=""/>
        <dsp:cNvSpPr/>
      </dsp:nvSpPr>
      <dsp:spPr>
        <a:xfrm>
          <a:off x="8625842" y="2209800"/>
          <a:ext cx="2718495" cy="130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rtl="0">
            <a:lnSpc>
              <a:spcPct val="90000"/>
            </a:lnSpc>
            <a:spcBef>
              <a:spcPct val="0"/>
            </a:spcBef>
            <a:spcAft>
              <a:spcPct val="35000"/>
            </a:spcAft>
            <a:buNone/>
          </a:pPr>
          <a:r>
            <a:rPr lang="en-US" sz="1500" b="0" i="1" kern="1200" dirty="0" err="1">
              <a:latin typeface="Calibri Light" panose="020F0302020204030204"/>
            </a:rPr>
            <a:t>Hybride</a:t>
          </a:r>
          <a:r>
            <a:rPr lang="en-US" sz="1500" b="0" i="1" kern="1200" dirty="0">
              <a:latin typeface="Calibri Light" panose="020F0302020204030204"/>
            </a:rPr>
            <a:t> </a:t>
          </a:r>
          <a:r>
            <a:rPr lang="en-US" sz="1500" b="0" i="1" kern="1200" dirty="0" err="1">
              <a:latin typeface="Calibri Light" panose="020F0302020204030204"/>
            </a:rPr>
            <a:t>revolutie</a:t>
          </a:r>
          <a:r>
            <a:rPr lang="en-US" sz="1500" b="0" i="1" kern="1200" dirty="0">
              <a:latin typeface="Calibri Light" panose="020F0302020204030204"/>
            </a:rPr>
            <a:t>?!</a:t>
          </a:r>
        </a:p>
      </dsp:txBody>
      <dsp:txXfrm>
        <a:off x="8625842" y="2209800"/>
        <a:ext cx="2718495" cy="1308201"/>
      </dsp:txXfrm>
    </dsp:sp>
    <dsp:sp modelId="{A0BDD325-43A1-4A06-8097-45C681F1C2E1}">
      <dsp:nvSpPr>
        <dsp:cNvPr id="0" name=""/>
        <dsp:cNvSpPr/>
      </dsp:nvSpPr>
      <dsp:spPr>
        <a:xfrm>
          <a:off x="8625842" y="3518001"/>
          <a:ext cx="2718495" cy="45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Calibri Light" panose="020F0302020204030204"/>
            </a:rPr>
            <a:t>2100</a:t>
          </a:r>
        </a:p>
      </dsp:txBody>
      <dsp:txXfrm>
        <a:off x="8625842" y="3518001"/>
        <a:ext cx="2718495" cy="459638"/>
      </dsp:txXfrm>
    </dsp:sp>
    <dsp:sp modelId="{97545FB8-297C-4A87-B384-CCE9D9874C3F}">
      <dsp:nvSpPr>
        <dsp:cNvPr id="0" name=""/>
        <dsp:cNvSpPr/>
      </dsp:nvSpPr>
      <dsp:spPr>
        <a:xfrm>
          <a:off x="8396022" y="2209800"/>
          <a:ext cx="0" cy="1308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7351106-0357-4AA3-9581-76AD429D440F}">
      <dsp:nvSpPr>
        <dsp:cNvPr id="0" name=""/>
        <dsp:cNvSpPr/>
      </dsp:nvSpPr>
      <dsp:spPr>
        <a:xfrm>
          <a:off x="8353828" y="2168432"/>
          <a:ext cx="82734" cy="827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C0C8C-C3F2-4CC1-829D-FB718EA0CBAE}">
      <dsp:nvSpPr>
        <dsp:cNvPr id="0" name=""/>
        <dsp:cNvSpPr/>
      </dsp:nvSpPr>
      <dsp:spPr>
        <a:xfrm>
          <a:off x="4840996" y="1017391"/>
          <a:ext cx="1363004" cy="13630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6B5A78-6791-41A7-970B-BBBD591572E3}">
      <dsp:nvSpPr>
        <dsp:cNvPr id="0" name=""/>
        <dsp:cNvSpPr/>
      </dsp:nvSpPr>
      <dsp:spPr>
        <a:xfrm>
          <a:off x="2655146" y="54186"/>
          <a:ext cx="2817706" cy="2817706"/>
        </a:xfrm>
        <a:prstGeom prst="ellipse">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77900">
            <a:lnSpc>
              <a:spcPct val="90000"/>
            </a:lnSpc>
            <a:spcBef>
              <a:spcPct val="0"/>
            </a:spcBef>
            <a:spcAft>
              <a:spcPct val="35000"/>
            </a:spcAft>
            <a:buNone/>
          </a:pPr>
          <a:r>
            <a:rPr lang="nl-NL" sz="2200" kern="1200" dirty="0"/>
            <a:t>Natuurlijke waarde</a:t>
          </a:r>
        </a:p>
        <a:p>
          <a:pPr marL="171450" lvl="1" indent="-171450" algn="l" defTabSz="755650">
            <a:lnSpc>
              <a:spcPct val="90000"/>
            </a:lnSpc>
            <a:spcBef>
              <a:spcPct val="0"/>
            </a:spcBef>
            <a:spcAft>
              <a:spcPct val="15000"/>
            </a:spcAft>
            <a:buChar char="•"/>
          </a:pPr>
          <a:endParaRPr lang="nl-NL" sz="1700" kern="1200" dirty="0"/>
        </a:p>
      </dsp:txBody>
      <dsp:txXfrm>
        <a:off x="4756442" y="135919"/>
        <a:ext cx="1532112" cy="656278"/>
      </dsp:txXfrm>
    </dsp:sp>
    <dsp:sp modelId="{274F6326-E4F3-4763-ACCC-59786DE52404}">
      <dsp:nvSpPr>
        <dsp:cNvPr id="0" name=""/>
        <dsp:cNvSpPr/>
      </dsp:nvSpPr>
      <dsp:spPr>
        <a:xfrm>
          <a:off x="5283405" y="1272844"/>
          <a:ext cx="1363004" cy="136300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ED3455-7964-486A-B24D-818D4F81E439}">
      <dsp:nvSpPr>
        <dsp:cNvPr id="0" name=""/>
        <dsp:cNvSpPr/>
      </dsp:nvSpPr>
      <dsp:spPr>
        <a:xfrm>
          <a:off x="3901439" y="1300480"/>
          <a:ext cx="2817706" cy="2817706"/>
        </a:xfrm>
        <a:prstGeom prst="ellipse">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Menselijke waarde</a:t>
          </a:r>
        </a:p>
      </dsp:txBody>
      <dsp:txXfrm>
        <a:off x="6698243" y="928119"/>
        <a:ext cx="1713104" cy="928109"/>
      </dsp:txXfrm>
    </dsp:sp>
    <dsp:sp modelId="{FBE1B233-50F7-4070-ADEB-C6420A0ED4A6}">
      <dsp:nvSpPr>
        <dsp:cNvPr id="0" name=""/>
        <dsp:cNvSpPr/>
      </dsp:nvSpPr>
      <dsp:spPr>
        <a:xfrm>
          <a:off x="5283405" y="1783750"/>
          <a:ext cx="1363004" cy="136300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C66F8A-E413-47D4-9E51-18F174D80EB2}">
      <dsp:nvSpPr>
        <dsp:cNvPr id="0" name=""/>
        <dsp:cNvSpPr/>
      </dsp:nvSpPr>
      <dsp:spPr>
        <a:xfrm>
          <a:off x="2655146" y="2546773"/>
          <a:ext cx="2817706" cy="2817706"/>
        </a:xfrm>
        <a:prstGeom prst="ellipse">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Sociaal-Relationele waarde</a:t>
          </a:r>
        </a:p>
      </dsp:txBody>
      <dsp:txXfrm>
        <a:off x="6849517" y="2544492"/>
        <a:ext cx="1410557" cy="846537"/>
      </dsp:txXfrm>
    </dsp:sp>
    <dsp:sp modelId="{837EF41E-1D01-4EC8-9174-6AEEE6378D3A}">
      <dsp:nvSpPr>
        <dsp:cNvPr id="0" name=""/>
        <dsp:cNvSpPr/>
      </dsp:nvSpPr>
      <dsp:spPr>
        <a:xfrm>
          <a:off x="4840996" y="2039645"/>
          <a:ext cx="1363004" cy="136300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3721D2-5F2F-4981-833C-7974A32EE2FB}">
      <dsp:nvSpPr>
        <dsp:cNvPr id="0" name=""/>
        <dsp:cNvSpPr/>
      </dsp:nvSpPr>
      <dsp:spPr>
        <a:xfrm>
          <a:off x="1408853" y="1300480"/>
          <a:ext cx="2817706" cy="2817706"/>
        </a:xfrm>
        <a:prstGeom prst="ellipse">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Intellectuele waarde</a:t>
          </a:r>
        </a:p>
      </dsp:txBody>
      <dsp:txXfrm>
        <a:off x="4388828" y="3627403"/>
        <a:ext cx="2267340" cy="656278"/>
      </dsp:txXfrm>
    </dsp:sp>
    <dsp:sp modelId="{4ADC7BFA-D60A-4442-A10F-295F0AE47257}">
      <dsp:nvSpPr>
        <dsp:cNvPr id="0" name=""/>
        <dsp:cNvSpPr/>
      </dsp:nvSpPr>
      <dsp:spPr>
        <a:xfrm>
          <a:off x="4398588" y="1783750"/>
          <a:ext cx="1363004" cy="136300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D94A8CC-DAFC-4375-AF2D-D0AB5AB0ED3C}">
      <dsp:nvSpPr>
        <dsp:cNvPr id="0" name=""/>
        <dsp:cNvSpPr/>
      </dsp:nvSpPr>
      <dsp:spPr>
        <a:xfrm>
          <a:off x="2682906" y="2399842"/>
          <a:ext cx="1614592" cy="1135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Financiële waarde</a:t>
          </a:r>
        </a:p>
      </dsp:txBody>
      <dsp:txXfrm>
        <a:off x="2682906" y="2399842"/>
        <a:ext cx="1614592" cy="1135837"/>
      </dsp:txXfrm>
    </dsp:sp>
    <dsp:sp modelId="{10C5EDD1-3482-4C84-A078-6240B33044EB}">
      <dsp:nvSpPr>
        <dsp:cNvPr id="0" name=""/>
        <dsp:cNvSpPr/>
      </dsp:nvSpPr>
      <dsp:spPr>
        <a:xfrm>
          <a:off x="4398588" y="1272844"/>
          <a:ext cx="1363004" cy="13630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0328B34-B9D2-4FDD-A004-33D97E326ABA}">
      <dsp:nvSpPr>
        <dsp:cNvPr id="0" name=""/>
        <dsp:cNvSpPr/>
      </dsp:nvSpPr>
      <dsp:spPr>
        <a:xfrm>
          <a:off x="2682906" y="883919"/>
          <a:ext cx="1614592" cy="1135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Materiële waarde</a:t>
          </a:r>
        </a:p>
      </dsp:txBody>
      <dsp:txXfrm>
        <a:off x="2682906" y="883919"/>
        <a:ext cx="1614592" cy="1135837"/>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6E552-7320-4D4D-A1B8-13B3A1627500}" type="datetimeFigureOut">
              <a:rPr lang="nl-NL" smtClean="0"/>
              <a:t>15-2-2023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C90A1-ED9D-4567-A149-B74A317AC2F9}" type="slidenum">
              <a:rPr lang="nl-NL" smtClean="0"/>
              <a:t>‹nr.›</a:t>
            </a:fld>
            <a:endParaRPr lang="nl-NL"/>
          </a:p>
        </p:txBody>
      </p:sp>
    </p:spTree>
    <p:extLst>
      <p:ext uri="{BB962C8B-B14F-4D97-AF65-F5344CB8AC3E}">
        <p14:creationId xmlns:p14="http://schemas.microsoft.com/office/powerpoint/2010/main" val="198846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15.02.2023</a:t>
            </a:fld>
            <a:endParaRPr lang="de-DE"/>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4937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15649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15406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9383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19816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870951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4945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27636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90494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07323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15.02.2023</a:t>
            </a:fld>
            <a:endParaRPr lang="de-DE"/>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9357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468924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15.02.2023</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5243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15.02.2023</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63121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05738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24333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1262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CD814C8-F66B-4915-9FEC-D62A1DED085F}" type="slidenum">
              <a:rPr lang="de-DE" smtClean="0"/>
              <a:t>‹nr.›</a:t>
            </a:fld>
            <a:endParaRPr lang="de-DE"/>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6395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15.02.2023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933000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15.02.2023</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347430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15.02.2023</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473242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15.02.2023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26645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15.02.2023</a:t>
            </a:fld>
            <a:endParaRPr lang="de-DE"/>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55368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76443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15.02.2023</a:t>
            </a:fld>
            <a:endParaRPr lang="de-DE"/>
          </a:p>
        </p:txBody>
      </p:sp>
    </p:spTree>
    <p:extLst>
      <p:ext uri="{BB962C8B-B14F-4D97-AF65-F5344CB8AC3E}">
        <p14:creationId xmlns:p14="http://schemas.microsoft.com/office/powerpoint/2010/main" val="27157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2527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8826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03083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8681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5255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A953BDC-9EAE-49FE-9892-958C9F845175}" type="datetimeFigureOut">
              <a:rPr lang="de-DE" smtClean="0"/>
              <a:t>15.02.2023</a:t>
            </a:fld>
            <a:endParaRPr lang="de-DE"/>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66987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ZRXdmWZ9dss?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OKAYLPFVm9Q?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BxUl4Mj2OA0?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Ih7JHWaidK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cs typeface="Calibri Light"/>
              </a:rPr>
              <a:t>De stad van de </a:t>
            </a:r>
            <a:r>
              <a:rPr lang="de-DE" dirty="0" err="1">
                <a:cs typeface="Calibri Light"/>
              </a:rPr>
              <a:t>Toekomst</a:t>
            </a:r>
            <a:br>
              <a:rPr lang="de-DE" dirty="0">
                <a:cs typeface="Calibri Light"/>
              </a:rPr>
            </a:br>
            <a:r>
              <a:rPr lang="de-DE" sz="4000" dirty="0" err="1">
                <a:cs typeface="Calibri Light"/>
              </a:rPr>
              <a:t>Circulaire</a:t>
            </a:r>
            <a:r>
              <a:rPr lang="de-DE" sz="4000" dirty="0">
                <a:cs typeface="Calibri Light"/>
              </a:rPr>
              <a:t> </a:t>
            </a:r>
            <a:r>
              <a:rPr lang="de-DE" sz="4000" dirty="0" err="1">
                <a:cs typeface="Calibri Light"/>
              </a:rPr>
              <a:t>economie</a:t>
            </a:r>
            <a:endParaRPr lang="de-DE" dirty="0"/>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F18BD-74D8-348B-E40E-6A98CA6925F2}"/>
              </a:ext>
            </a:extLst>
          </p:cNvPr>
          <p:cNvSpPr>
            <a:spLocks noGrp="1"/>
          </p:cNvSpPr>
          <p:nvPr>
            <p:ph type="title"/>
          </p:nvPr>
        </p:nvSpPr>
        <p:spPr/>
        <p:txBody>
          <a:bodyPr/>
          <a:lstStyle/>
          <a:p>
            <a:pPr algn="ctr"/>
            <a:r>
              <a:rPr lang="nl-NL" dirty="0"/>
              <a:t>Wetenschappelijke revolutie</a:t>
            </a:r>
          </a:p>
        </p:txBody>
      </p:sp>
      <p:pic>
        <p:nvPicPr>
          <p:cNvPr id="5" name="Onlinemedia 4" title="A Brief History of Humankind Part.4: Scientific Revolution">
            <a:hlinkClick r:id="" action="ppaction://media"/>
            <a:extLst>
              <a:ext uri="{FF2B5EF4-FFF2-40B4-BE49-F238E27FC236}">
                <a16:creationId xmlns:a16="http://schemas.microsoft.com/office/drawing/2014/main" id="{8D079C6C-988A-602A-8BBD-98A9A4641896}"/>
              </a:ext>
            </a:extLst>
          </p:cNvPr>
          <p:cNvPicPr>
            <a:picLocks noGrp="1" noRot="1" noChangeAspect="1"/>
          </p:cNvPicPr>
          <p:nvPr>
            <p:ph idx="1"/>
            <a:videoFile r:link="rId1"/>
          </p:nvPr>
        </p:nvPicPr>
        <p:blipFill>
          <a:blip r:embed="rId3"/>
          <a:stretch>
            <a:fillRect/>
          </a:stretch>
        </p:blipFill>
        <p:spPr>
          <a:xfrm>
            <a:off x="285714" y="950786"/>
            <a:ext cx="10193792" cy="5760000"/>
          </a:xfrm>
          <a:prstGeom prst="rect">
            <a:avLst/>
          </a:prstGeom>
        </p:spPr>
      </p:pic>
    </p:spTree>
    <p:extLst>
      <p:ext uri="{BB962C8B-B14F-4D97-AF65-F5344CB8AC3E}">
        <p14:creationId xmlns:p14="http://schemas.microsoft.com/office/powerpoint/2010/main" val="173199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C7964-8139-7406-FB38-6507DC376D39}"/>
              </a:ext>
            </a:extLst>
          </p:cNvPr>
          <p:cNvSpPr>
            <a:spLocks noGrp="1"/>
          </p:cNvSpPr>
          <p:nvPr>
            <p:ph type="title"/>
          </p:nvPr>
        </p:nvSpPr>
        <p:spPr>
          <a:xfrm>
            <a:off x="371475" y="296863"/>
            <a:ext cx="9973363" cy="1160403"/>
          </a:xfrm>
        </p:spPr>
        <p:txBody>
          <a:bodyPr/>
          <a:lstStyle/>
          <a:p>
            <a:r>
              <a:rPr lang="nl-NL" sz="2800" dirty="0"/>
              <a:t>Maatschappelijke en verandering revoluties</a:t>
            </a:r>
          </a:p>
        </p:txBody>
      </p:sp>
      <p:graphicFrame>
        <p:nvGraphicFramePr>
          <p:cNvPr id="7" name="Diagram 5">
            <a:extLst>
              <a:ext uri="{FF2B5EF4-FFF2-40B4-BE49-F238E27FC236}">
                <a16:creationId xmlns:a16="http://schemas.microsoft.com/office/drawing/2014/main" id="{416A749F-A2CF-FD30-7E6F-4FBEB77367EA}"/>
              </a:ext>
            </a:extLst>
          </p:cNvPr>
          <p:cNvGraphicFramePr>
            <a:graphicFrameLocks noGrp="1"/>
          </p:cNvGraphicFramePr>
          <p:nvPr>
            <p:ph idx="1"/>
            <p:extLst>
              <p:ext uri="{D42A27DB-BD31-4B8C-83A1-F6EECF244321}">
                <p14:modId xmlns:p14="http://schemas.microsoft.com/office/powerpoint/2010/main" val="3266747299"/>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48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E4B6EFF-DCBD-B65D-887E-0FC837E3CFC8}"/>
              </a:ext>
            </a:extLst>
          </p:cNvPr>
          <p:cNvSpPr>
            <a:spLocks noGrp="1"/>
          </p:cNvSpPr>
          <p:nvPr>
            <p:ph type="title"/>
          </p:nvPr>
        </p:nvSpPr>
        <p:spPr/>
        <p:txBody>
          <a:bodyPr/>
          <a:lstStyle/>
          <a:p>
            <a:r>
              <a:rPr lang="nl-NL" sz="2800" dirty="0"/>
              <a:t>Maatschappelijke verandering en revoluties</a:t>
            </a:r>
          </a:p>
        </p:txBody>
      </p:sp>
      <p:sp>
        <p:nvSpPr>
          <p:cNvPr id="9" name="Tijdelijke aanduiding voor tekst 8">
            <a:extLst>
              <a:ext uri="{FF2B5EF4-FFF2-40B4-BE49-F238E27FC236}">
                <a16:creationId xmlns:a16="http://schemas.microsoft.com/office/drawing/2014/main" id="{2BC7B671-728D-00B4-BBE6-44FA56B708D6}"/>
              </a:ext>
            </a:extLst>
          </p:cNvPr>
          <p:cNvSpPr>
            <a:spLocks noGrp="1"/>
          </p:cNvSpPr>
          <p:nvPr>
            <p:ph type="body" sz="quarter" idx="13"/>
          </p:nvPr>
        </p:nvSpPr>
        <p:spPr/>
        <p:txBody>
          <a:bodyPr/>
          <a:lstStyle/>
          <a:p>
            <a:pPr marL="0" indent="0">
              <a:buNone/>
            </a:pPr>
            <a:r>
              <a:rPr lang="nl-NL" dirty="0"/>
              <a:t>Maatschappelijke verandering en revoluties gaan vaak samen met noodzaak en oorlog. Denk aan de huidige geopolitieke situatie(s), de kans dat wij op dit moment in een grote maatschappelijke verandering zitten vind ik aanneembaar.  </a:t>
            </a:r>
          </a:p>
        </p:txBody>
      </p:sp>
      <p:pic>
        <p:nvPicPr>
          <p:cNvPr id="1026" name="Picture 2" descr="De stille revolutie binnen de overheid | Computable.nl">
            <a:extLst>
              <a:ext uri="{FF2B5EF4-FFF2-40B4-BE49-F238E27FC236}">
                <a16:creationId xmlns:a16="http://schemas.microsoft.com/office/drawing/2014/main" id="{8E0A2FFC-4147-5411-5357-D3DB97ED955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418" b="639"/>
          <a:stretch/>
        </p:blipFill>
        <p:spPr bwMode="auto">
          <a:xfrm>
            <a:off x="6164071" y="1553378"/>
            <a:ext cx="5656454" cy="419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77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A6D57-A4E9-6B28-344D-448C9778C5A8}"/>
              </a:ext>
            </a:extLst>
          </p:cNvPr>
          <p:cNvSpPr>
            <a:spLocks noGrp="1"/>
          </p:cNvSpPr>
          <p:nvPr>
            <p:ph type="title"/>
          </p:nvPr>
        </p:nvSpPr>
        <p:spPr/>
        <p:txBody>
          <a:bodyPr/>
          <a:lstStyle/>
          <a:p>
            <a:pPr algn="ctr"/>
            <a:r>
              <a:rPr lang="nl-NL" dirty="0"/>
              <a:t>Meervoudige waardencreatie</a:t>
            </a:r>
          </a:p>
        </p:txBody>
      </p:sp>
      <p:graphicFrame>
        <p:nvGraphicFramePr>
          <p:cNvPr id="4" name="Tijdelijke aanduiding voor afbeelding 12">
            <a:extLst>
              <a:ext uri="{FF2B5EF4-FFF2-40B4-BE49-F238E27FC236}">
                <a16:creationId xmlns:a16="http://schemas.microsoft.com/office/drawing/2014/main" id="{DDEFE1EC-76D0-F66D-05D9-B288BDE1E022}"/>
              </a:ext>
            </a:extLst>
          </p:cNvPr>
          <p:cNvGraphicFramePr>
            <a:graphicFrameLocks noGrp="1"/>
          </p:cNvGraphicFramePr>
          <p:nvPr>
            <p:ph idx="1"/>
            <p:extLst>
              <p:ext uri="{D42A27DB-BD31-4B8C-83A1-F6EECF244321}">
                <p14:modId xmlns:p14="http://schemas.microsoft.com/office/powerpoint/2010/main" val="2342878752"/>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9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02A68-A6B2-A823-687C-FBB30E9C20A9}"/>
              </a:ext>
            </a:extLst>
          </p:cNvPr>
          <p:cNvSpPr>
            <a:spLocks noGrp="1"/>
          </p:cNvSpPr>
          <p:nvPr>
            <p:ph type="title"/>
          </p:nvPr>
        </p:nvSpPr>
        <p:spPr/>
        <p:txBody>
          <a:bodyPr/>
          <a:lstStyle/>
          <a:p>
            <a:r>
              <a:rPr lang="nl-NL" dirty="0"/>
              <a:t>Periode overzicht</a:t>
            </a:r>
          </a:p>
        </p:txBody>
      </p:sp>
      <p:graphicFrame>
        <p:nvGraphicFramePr>
          <p:cNvPr id="4" name="Tabel 4">
            <a:extLst>
              <a:ext uri="{FF2B5EF4-FFF2-40B4-BE49-F238E27FC236}">
                <a16:creationId xmlns:a16="http://schemas.microsoft.com/office/drawing/2014/main" id="{E374E596-9E03-C415-CF0E-9500876CBAD5}"/>
              </a:ext>
            </a:extLst>
          </p:cNvPr>
          <p:cNvGraphicFramePr>
            <a:graphicFrameLocks noGrp="1"/>
          </p:cNvGraphicFramePr>
          <p:nvPr>
            <p:ph idx="1"/>
            <p:extLst>
              <p:ext uri="{D42A27DB-BD31-4B8C-83A1-F6EECF244321}">
                <p14:modId xmlns:p14="http://schemas.microsoft.com/office/powerpoint/2010/main" val="2410492699"/>
              </p:ext>
            </p:extLst>
          </p:nvPr>
        </p:nvGraphicFramePr>
        <p:xfrm>
          <a:off x="115443" y="1042416"/>
          <a:ext cx="11449050" cy="4759281"/>
        </p:xfrm>
        <a:graphic>
          <a:graphicData uri="http://schemas.openxmlformats.org/drawingml/2006/table">
            <a:tbl>
              <a:tblPr firstRow="1" bandRow="1">
                <a:tableStyleId>{5C22544A-7EE6-4342-B048-85BDC9FD1C3A}</a:tableStyleId>
              </a:tblPr>
              <a:tblGrid>
                <a:gridCol w="1173861">
                  <a:extLst>
                    <a:ext uri="{9D8B030D-6E8A-4147-A177-3AD203B41FA5}">
                      <a16:colId xmlns:a16="http://schemas.microsoft.com/office/drawing/2014/main" val="2228899291"/>
                    </a:ext>
                  </a:extLst>
                </a:gridCol>
                <a:gridCol w="6458839">
                  <a:extLst>
                    <a:ext uri="{9D8B030D-6E8A-4147-A177-3AD203B41FA5}">
                      <a16:colId xmlns:a16="http://schemas.microsoft.com/office/drawing/2014/main" val="3397261455"/>
                    </a:ext>
                  </a:extLst>
                </a:gridCol>
                <a:gridCol w="3816350">
                  <a:extLst>
                    <a:ext uri="{9D8B030D-6E8A-4147-A177-3AD203B41FA5}">
                      <a16:colId xmlns:a16="http://schemas.microsoft.com/office/drawing/2014/main" val="3827965063"/>
                    </a:ext>
                  </a:extLst>
                </a:gridCol>
              </a:tblGrid>
              <a:tr h="457689">
                <a:tc>
                  <a:txBody>
                    <a:bodyPr/>
                    <a:lstStyle/>
                    <a:p>
                      <a:r>
                        <a:rPr lang="nl-NL" dirty="0"/>
                        <a:t>Week</a:t>
                      </a:r>
                    </a:p>
                  </a:txBody>
                  <a:tcPr/>
                </a:tc>
                <a:tc>
                  <a:txBody>
                    <a:bodyPr/>
                    <a:lstStyle/>
                    <a:p>
                      <a:r>
                        <a:rPr lang="nl-NL" dirty="0"/>
                        <a:t>Thema</a:t>
                      </a:r>
                    </a:p>
                  </a:txBody>
                  <a:tcPr/>
                </a:tc>
                <a:tc>
                  <a:txBody>
                    <a:bodyPr/>
                    <a:lstStyle/>
                    <a:p>
                      <a:r>
                        <a:rPr lang="nl-NL" dirty="0"/>
                        <a:t>Extra</a:t>
                      </a:r>
                    </a:p>
                  </a:txBody>
                  <a:tcPr/>
                </a:tc>
                <a:extLst>
                  <a:ext uri="{0D108BD9-81ED-4DB2-BD59-A6C34878D82A}">
                    <a16:rowId xmlns:a16="http://schemas.microsoft.com/office/drawing/2014/main" val="3199916400"/>
                  </a:ext>
                </a:extLst>
              </a:tr>
              <a:tr h="457689">
                <a:tc>
                  <a:txBody>
                    <a:bodyPr/>
                    <a:lstStyle/>
                    <a:p>
                      <a:r>
                        <a:rPr lang="nl-NL" dirty="0"/>
                        <a:t>1</a:t>
                      </a:r>
                    </a:p>
                  </a:txBody>
                  <a:tcPr/>
                </a:tc>
                <a:tc>
                  <a:txBody>
                    <a:bodyPr/>
                    <a:lstStyle/>
                    <a:p>
                      <a:r>
                        <a:rPr lang="nl-NL" dirty="0"/>
                        <a:t>Haarlem</a:t>
                      </a:r>
                    </a:p>
                  </a:txBody>
                  <a:tcPr/>
                </a:tc>
                <a:tc>
                  <a:txBody>
                    <a:bodyPr/>
                    <a:lstStyle/>
                    <a:p>
                      <a:endParaRPr lang="nl-NL" dirty="0"/>
                    </a:p>
                  </a:txBody>
                  <a:tcPr/>
                </a:tc>
                <a:extLst>
                  <a:ext uri="{0D108BD9-81ED-4DB2-BD59-A6C34878D82A}">
                    <a16:rowId xmlns:a16="http://schemas.microsoft.com/office/drawing/2014/main" val="2209768418"/>
                  </a:ext>
                </a:extLst>
              </a:tr>
              <a:tr h="457689">
                <a:tc>
                  <a:txBody>
                    <a:bodyPr/>
                    <a:lstStyle/>
                    <a:p>
                      <a:r>
                        <a:rPr lang="nl-NL" dirty="0"/>
                        <a:t>2</a:t>
                      </a:r>
                    </a:p>
                  </a:txBody>
                  <a:tcPr/>
                </a:tc>
                <a:tc>
                  <a:txBody>
                    <a:bodyPr/>
                    <a:lstStyle/>
                    <a:p>
                      <a:r>
                        <a:rPr lang="nl-NL" dirty="0"/>
                        <a:t>Maatschappelijke uitdagingen</a:t>
                      </a:r>
                    </a:p>
                  </a:txBody>
                  <a:tcPr/>
                </a:tc>
                <a:tc>
                  <a:txBody>
                    <a:bodyPr/>
                    <a:lstStyle/>
                    <a:p>
                      <a:endParaRPr lang="nl-NL"/>
                    </a:p>
                  </a:txBody>
                  <a:tcPr/>
                </a:tc>
                <a:extLst>
                  <a:ext uri="{0D108BD9-81ED-4DB2-BD59-A6C34878D82A}">
                    <a16:rowId xmlns:a16="http://schemas.microsoft.com/office/drawing/2014/main" val="1515899439"/>
                  </a:ext>
                </a:extLst>
              </a:tr>
              <a:tr h="457689">
                <a:tc>
                  <a:txBody>
                    <a:bodyPr/>
                    <a:lstStyle/>
                    <a:p>
                      <a:r>
                        <a:rPr lang="nl-NL"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Toekomstscenario’s deel I</a:t>
                      </a:r>
                    </a:p>
                  </a:txBody>
                  <a:tcPr/>
                </a:tc>
                <a:tc>
                  <a:txBody>
                    <a:bodyPr/>
                    <a:lstStyle/>
                    <a:p>
                      <a:endParaRPr lang="nl-NL"/>
                    </a:p>
                  </a:txBody>
                  <a:tcPr/>
                </a:tc>
                <a:extLst>
                  <a:ext uri="{0D108BD9-81ED-4DB2-BD59-A6C34878D82A}">
                    <a16:rowId xmlns:a16="http://schemas.microsoft.com/office/drawing/2014/main" val="281717776"/>
                  </a:ext>
                </a:extLst>
              </a:tr>
              <a:tr h="457689">
                <a:tc>
                  <a:txBody>
                    <a:bodyPr/>
                    <a:lstStyle/>
                    <a:p>
                      <a:r>
                        <a:rPr lang="nl-NL"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Toekomstscenario’s deel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txBody>
                  <a:tcPr/>
                </a:tc>
                <a:extLst>
                  <a:ext uri="{0D108BD9-81ED-4DB2-BD59-A6C34878D82A}">
                    <a16:rowId xmlns:a16="http://schemas.microsoft.com/office/drawing/2014/main" val="1181670558"/>
                  </a:ext>
                </a:extLst>
              </a:tr>
              <a:tr h="457689">
                <a:tc>
                  <a:txBody>
                    <a:bodyPr/>
                    <a:lstStyle/>
                    <a:p>
                      <a:r>
                        <a:rPr lang="nl-NL" dirty="0"/>
                        <a:t>5</a:t>
                      </a:r>
                    </a:p>
                  </a:txBody>
                  <a:tcPr/>
                </a:tc>
                <a:tc>
                  <a:txBody>
                    <a:bodyPr/>
                    <a:lstStyle/>
                    <a:p>
                      <a:r>
                        <a:rPr lang="nl-NL" dirty="0"/>
                        <a:t>Innovaties deel I </a:t>
                      </a:r>
                      <a:r>
                        <a:rPr lang="nl-NL" i="1" dirty="0" err="1"/>
                        <a:t>Biomimicry</a:t>
                      </a:r>
                      <a:r>
                        <a:rPr lang="nl-NL" i="1" dirty="0"/>
                        <a:t> en stedelijk metabolisme</a:t>
                      </a:r>
                      <a:endParaRPr lang="nl-NL" dirty="0"/>
                    </a:p>
                  </a:txBody>
                  <a:tcPr/>
                </a:tc>
                <a:tc>
                  <a:txBody>
                    <a:bodyPr/>
                    <a:lstStyle/>
                    <a:p>
                      <a:r>
                        <a:rPr lang="nl-NL" dirty="0"/>
                        <a:t>Excursie (best </a:t>
                      </a:r>
                      <a:r>
                        <a:rPr lang="nl-NL" dirty="0" err="1"/>
                        <a:t>practice</a:t>
                      </a:r>
                      <a:r>
                        <a:rPr lang="nl-NL" dirty="0"/>
                        <a:t>) </a:t>
                      </a:r>
                      <a:br>
                        <a:rPr lang="nl-NL" dirty="0"/>
                      </a:br>
                      <a:endParaRPr lang="nl-NL" dirty="0"/>
                    </a:p>
                  </a:txBody>
                  <a:tcPr/>
                </a:tc>
                <a:extLst>
                  <a:ext uri="{0D108BD9-81ED-4DB2-BD59-A6C34878D82A}">
                    <a16:rowId xmlns:a16="http://schemas.microsoft.com/office/drawing/2014/main" val="1185774046"/>
                  </a:ext>
                </a:extLst>
              </a:tr>
              <a:tr h="457689">
                <a:tc>
                  <a:txBody>
                    <a:bodyPr/>
                    <a:lstStyle/>
                    <a:p>
                      <a:r>
                        <a:rPr lang="nl-NL" dirty="0"/>
                        <a:t>6</a:t>
                      </a:r>
                    </a:p>
                  </a:txBody>
                  <a:tcPr/>
                </a:tc>
                <a:tc>
                  <a:txBody>
                    <a:bodyPr/>
                    <a:lstStyle/>
                    <a:p>
                      <a:r>
                        <a:rPr lang="nl-NL" dirty="0"/>
                        <a:t>Innovaties deel II</a:t>
                      </a:r>
                    </a:p>
                  </a:txBody>
                  <a:tcPr/>
                </a:tc>
                <a:tc>
                  <a:txBody>
                    <a:bodyPr/>
                    <a:lstStyle/>
                    <a:p>
                      <a:endParaRPr lang="nl-NL"/>
                    </a:p>
                  </a:txBody>
                  <a:tcPr/>
                </a:tc>
                <a:extLst>
                  <a:ext uri="{0D108BD9-81ED-4DB2-BD59-A6C34878D82A}">
                    <a16:rowId xmlns:a16="http://schemas.microsoft.com/office/drawing/2014/main" val="720799209"/>
                  </a:ext>
                </a:extLst>
              </a:tr>
              <a:tr h="457689">
                <a:tc>
                  <a:txBody>
                    <a:bodyPr/>
                    <a:lstStyle/>
                    <a:p>
                      <a:r>
                        <a:rPr lang="nl-NL" dirty="0"/>
                        <a:t>7</a:t>
                      </a:r>
                    </a:p>
                  </a:txBody>
                  <a:tcPr/>
                </a:tc>
                <a:tc>
                  <a:txBody>
                    <a:bodyPr/>
                    <a:lstStyle/>
                    <a:p>
                      <a:r>
                        <a:rPr lang="nl-NL" dirty="0"/>
                        <a:t>Innovaties deel </a:t>
                      </a:r>
                      <a:r>
                        <a:rPr lang="nl-NL"/>
                        <a:t>III Next nature</a:t>
                      </a:r>
                      <a:endParaRPr lang="nl-NL" dirty="0"/>
                    </a:p>
                  </a:txBody>
                  <a:tcPr/>
                </a:tc>
                <a:tc>
                  <a:txBody>
                    <a:bodyPr/>
                    <a:lstStyle/>
                    <a:p>
                      <a:endParaRPr lang="nl-NL"/>
                    </a:p>
                  </a:txBody>
                  <a:tcPr/>
                </a:tc>
                <a:extLst>
                  <a:ext uri="{0D108BD9-81ED-4DB2-BD59-A6C34878D82A}">
                    <a16:rowId xmlns:a16="http://schemas.microsoft.com/office/drawing/2014/main" val="3422884516"/>
                  </a:ext>
                </a:extLst>
              </a:tr>
              <a:tr h="457689">
                <a:tc>
                  <a:txBody>
                    <a:bodyPr/>
                    <a:lstStyle/>
                    <a:p>
                      <a:r>
                        <a:rPr lang="nl-NL" dirty="0"/>
                        <a:t>8</a:t>
                      </a:r>
                    </a:p>
                  </a:txBody>
                  <a:tcPr/>
                </a:tc>
                <a:tc>
                  <a:txBody>
                    <a:bodyPr/>
                    <a:lstStyle/>
                    <a:p>
                      <a:r>
                        <a:rPr lang="nl-NL" dirty="0"/>
                        <a:t>De circulaire stad van de Toekomst </a:t>
                      </a:r>
                    </a:p>
                  </a:txBody>
                  <a:tcPr/>
                </a:tc>
                <a:tc>
                  <a:txBody>
                    <a:bodyPr/>
                    <a:lstStyle/>
                    <a:p>
                      <a:r>
                        <a:rPr lang="nl-NL" dirty="0"/>
                        <a:t>Seminar </a:t>
                      </a:r>
                    </a:p>
                  </a:txBody>
                  <a:tcPr/>
                </a:tc>
                <a:extLst>
                  <a:ext uri="{0D108BD9-81ED-4DB2-BD59-A6C34878D82A}">
                    <a16:rowId xmlns:a16="http://schemas.microsoft.com/office/drawing/2014/main" val="3310692204"/>
                  </a:ext>
                </a:extLst>
              </a:tr>
              <a:tr h="457689">
                <a:tc>
                  <a:txBody>
                    <a:bodyPr/>
                    <a:lstStyle/>
                    <a:p>
                      <a:r>
                        <a:rPr lang="nl-NL" dirty="0"/>
                        <a:t>9</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3803021527"/>
                  </a:ext>
                </a:extLst>
              </a:tr>
            </a:tbl>
          </a:graphicData>
        </a:graphic>
      </p:graphicFrame>
      <p:cxnSp>
        <p:nvCxnSpPr>
          <p:cNvPr id="6" name="Rechte verbindingslijn 5">
            <a:extLst>
              <a:ext uri="{FF2B5EF4-FFF2-40B4-BE49-F238E27FC236}">
                <a16:creationId xmlns:a16="http://schemas.microsoft.com/office/drawing/2014/main" id="{DF11710B-FF44-DB5E-7C37-3D9321F191F1}"/>
              </a:ext>
            </a:extLst>
          </p:cNvPr>
          <p:cNvCxnSpPr>
            <a:cxnSpLocks/>
          </p:cNvCxnSpPr>
          <p:nvPr/>
        </p:nvCxnSpPr>
        <p:spPr>
          <a:xfrm>
            <a:off x="0" y="2404872"/>
            <a:ext cx="1156449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1343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DE54D1E-FD25-A30E-C1EF-A6841D675295}"/>
              </a:ext>
            </a:extLst>
          </p:cNvPr>
          <p:cNvSpPr>
            <a:spLocks noGrp="1"/>
          </p:cNvSpPr>
          <p:nvPr>
            <p:ph type="title"/>
          </p:nvPr>
        </p:nvSpPr>
        <p:spPr/>
        <p:txBody>
          <a:bodyPr/>
          <a:lstStyle/>
          <a:p>
            <a:r>
              <a:rPr lang="nl-NL" dirty="0"/>
              <a:t>Het nut van geheugen is het verleden voorspellen en de toekomst herinneren</a:t>
            </a:r>
          </a:p>
        </p:txBody>
      </p:sp>
    </p:spTree>
    <p:extLst>
      <p:ext uri="{BB962C8B-B14F-4D97-AF65-F5344CB8AC3E}">
        <p14:creationId xmlns:p14="http://schemas.microsoft.com/office/powerpoint/2010/main" val="282403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550ECD4D-2533-5865-3841-B2B0A26BA07D}"/>
              </a:ext>
            </a:extLst>
          </p:cNvPr>
          <p:cNvPicPr>
            <a:picLocks noGrp="1" noChangeAspect="1"/>
          </p:cNvPicPr>
          <p:nvPr>
            <p:ph idx="1"/>
          </p:nvPr>
        </p:nvPicPr>
        <p:blipFill rotWithShape="1">
          <a:blip r:embed="rId2"/>
          <a:srcRect l="34104" t="9425" r="33966" b="52936"/>
          <a:stretch/>
        </p:blipFill>
        <p:spPr>
          <a:xfrm>
            <a:off x="506651" y="935024"/>
            <a:ext cx="10108030" cy="4987952"/>
          </a:xfrm>
        </p:spPr>
      </p:pic>
    </p:spTree>
    <p:extLst>
      <p:ext uri="{BB962C8B-B14F-4D97-AF65-F5344CB8AC3E}">
        <p14:creationId xmlns:p14="http://schemas.microsoft.com/office/powerpoint/2010/main" val="388836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C7964-8139-7406-FB38-6507DC376D39}"/>
              </a:ext>
            </a:extLst>
          </p:cNvPr>
          <p:cNvSpPr>
            <a:spLocks noGrp="1"/>
          </p:cNvSpPr>
          <p:nvPr>
            <p:ph type="title"/>
          </p:nvPr>
        </p:nvSpPr>
        <p:spPr/>
        <p:txBody>
          <a:bodyPr/>
          <a:lstStyle/>
          <a:p>
            <a:r>
              <a:rPr lang="nl-NL" dirty="0"/>
              <a:t>Een kleine geschiedenis van de mensheid</a:t>
            </a:r>
          </a:p>
        </p:txBody>
      </p:sp>
      <p:sp>
        <p:nvSpPr>
          <p:cNvPr id="12" name="Tijdelijke aanduiding voor tekst 11">
            <a:extLst>
              <a:ext uri="{FF2B5EF4-FFF2-40B4-BE49-F238E27FC236}">
                <a16:creationId xmlns:a16="http://schemas.microsoft.com/office/drawing/2014/main" id="{3ED70AF8-3450-52BE-ED4A-2753E49F7450}"/>
              </a:ext>
            </a:extLst>
          </p:cNvPr>
          <p:cNvSpPr>
            <a:spLocks noGrp="1"/>
          </p:cNvSpPr>
          <p:nvPr>
            <p:ph type="body" sz="quarter" idx="15"/>
          </p:nvPr>
        </p:nvSpPr>
        <p:spPr/>
        <p:txBody>
          <a:bodyPr/>
          <a:lstStyle/>
          <a:p>
            <a:endParaRPr lang="nl-NL"/>
          </a:p>
        </p:txBody>
      </p:sp>
      <p:pic>
        <p:nvPicPr>
          <p:cNvPr id="1026" name="Picture 2">
            <a:extLst>
              <a:ext uri="{FF2B5EF4-FFF2-40B4-BE49-F238E27FC236}">
                <a16:creationId xmlns:a16="http://schemas.microsoft.com/office/drawing/2014/main" id="{7EADBEF4-79B0-370E-54E7-44984EC40A99}"/>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11" r="1611"/>
          <a:stretch>
            <a:fillRect/>
          </a:stretch>
        </p:blipFill>
        <p:spPr bwMode="auto">
          <a:xfrm>
            <a:off x="6010275" y="0"/>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1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F7AC6-6F99-C1DA-E185-E4469B372996}"/>
              </a:ext>
            </a:extLst>
          </p:cNvPr>
          <p:cNvSpPr>
            <a:spLocks noGrp="1"/>
          </p:cNvSpPr>
          <p:nvPr>
            <p:ph type="title"/>
          </p:nvPr>
        </p:nvSpPr>
        <p:spPr>
          <a:xfrm>
            <a:off x="1333500" y="5126290"/>
            <a:ext cx="10563225" cy="1250698"/>
          </a:xfrm>
        </p:spPr>
        <p:txBody>
          <a:bodyPr/>
          <a:lstStyle/>
          <a:p>
            <a:r>
              <a:rPr lang="nl-NL" sz="3600" i="1" dirty="0"/>
              <a:t>De verspreiding van Homo sapiens naar Oceanië en Amerika</a:t>
            </a:r>
          </a:p>
        </p:txBody>
      </p:sp>
      <p:pic>
        <p:nvPicPr>
          <p:cNvPr id="1028" name="Picture 4">
            <a:extLst>
              <a:ext uri="{FF2B5EF4-FFF2-40B4-BE49-F238E27FC236}">
                <a16:creationId xmlns:a16="http://schemas.microsoft.com/office/drawing/2014/main" id="{E2FEB72E-1940-CD85-438E-CCF25868C35D}"/>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5208" t="4919" r="-3306" b="7547"/>
          <a:stretch/>
        </p:blipFill>
        <p:spPr bwMode="auto">
          <a:xfrm>
            <a:off x="1" y="258514"/>
            <a:ext cx="12191999" cy="462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2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F18BD-74D8-348B-E40E-6A98CA6925F2}"/>
              </a:ext>
            </a:extLst>
          </p:cNvPr>
          <p:cNvSpPr>
            <a:spLocks noGrp="1"/>
          </p:cNvSpPr>
          <p:nvPr>
            <p:ph type="title"/>
          </p:nvPr>
        </p:nvSpPr>
        <p:spPr/>
        <p:txBody>
          <a:bodyPr/>
          <a:lstStyle/>
          <a:p>
            <a:pPr algn="ctr"/>
            <a:r>
              <a:rPr lang="nl-NL" sz="4000" dirty="0"/>
              <a:t>Cognitieve revolutie</a:t>
            </a:r>
            <a:endParaRPr lang="nl-NL" dirty="0"/>
          </a:p>
        </p:txBody>
      </p:sp>
      <p:pic>
        <p:nvPicPr>
          <p:cNvPr id="4" name="Onlinemedia 3" title="A Brief History of Humankind Part.1: Cognitive Revolution">
            <a:hlinkClick r:id="" action="ppaction://media"/>
            <a:extLst>
              <a:ext uri="{FF2B5EF4-FFF2-40B4-BE49-F238E27FC236}">
                <a16:creationId xmlns:a16="http://schemas.microsoft.com/office/drawing/2014/main" id="{4FF414BB-9177-D6D7-5B04-3A1D65DE9EFC}"/>
              </a:ext>
            </a:extLst>
          </p:cNvPr>
          <p:cNvPicPr>
            <a:picLocks noGrp="1" noRot="1" noChangeAspect="1"/>
          </p:cNvPicPr>
          <p:nvPr>
            <p:ph idx="1"/>
            <a:videoFile r:link="rId1"/>
          </p:nvPr>
        </p:nvPicPr>
        <p:blipFill>
          <a:blip r:embed="rId3"/>
          <a:stretch>
            <a:fillRect/>
          </a:stretch>
        </p:blipFill>
        <p:spPr>
          <a:xfrm>
            <a:off x="285713" y="941072"/>
            <a:ext cx="10193793" cy="5760000"/>
          </a:xfrm>
          <a:prstGeom prst="rect">
            <a:avLst/>
          </a:prstGeom>
        </p:spPr>
      </p:pic>
    </p:spTree>
    <p:extLst>
      <p:ext uri="{BB962C8B-B14F-4D97-AF65-F5344CB8AC3E}">
        <p14:creationId xmlns:p14="http://schemas.microsoft.com/office/powerpoint/2010/main" val="36985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F18BD-74D8-348B-E40E-6A98CA6925F2}"/>
              </a:ext>
            </a:extLst>
          </p:cNvPr>
          <p:cNvSpPr>
            <a:spLocks noGrp="1"/>
          </p:cNvSpPr>
          <p:nvPr>
            <p:ph type="title"/>
          </p:nvPr>
        </p:nvSpPr>
        <p:spPr/>
        <p:txBody>
          <a:bodyPr/>
          <a:lstStyle/>
          <a:p>
            <a:pPr algn="ctr"/>
            <a:r>
              <a:rPr lang="nl-NL" sz="4000" dirty="0"/>
              <a:t>Agrarische revolutie</a:t>
            </a:r>
            <a:endParaRPr lang="nl-NL" dirty="0"/>
          </a:p>
        </p:txBody>
      </p:sp>
      <p:pic>
        <p:nvPicPr>
          <p:cNvPr id="6" name="Onlinemedia 5" title="A Brief History of Humankind Part.2: Agricultural Revolution">
            <a:hlinkClick r:id="" action="ppaction://media"/>
            <a:extLst>
              <a:ext uri="{FF2B5EF4-FFF2-40B4-BE49-F238E27FC236}">
                <a16:creationId xmlns:a16="http://schemas.microsoft.com/office/drawing/2014/main" id="{DF007B58-A42D-FAC0-A99A-35E897029138}"/>
              </a:ext>
            </a:extLst>
          </p:cNvPr>
          <p:cNvPicPr>
            <a:picLocks noGrp="1" noRot="1" noChangeAspect="1"/>
          </p:cNvPicPr>
          <p:nvPr>
            <p:ph idx="1"/>
            <a:videoFile r:link="rId1"/>
          </p:nvPr>
        </p:nvPicPr>
        <p:blipFill>
          <a:blip r:embed="rId3"/>
          <a:stretch>
            <a:fillRect/>
          </a:stretch>
        </p:blipFill>
        <p:spPr>
          <a:xfrm>
            <a:off x="285714" y="993161"/>
            <a:ext cx="10193792" cy="5760000"/>
          </a:xfrm>
          <a:prstGeom prst="rect">
            <a:avLst/>
          </a:prstGeom>
        </p:spPr>
      </p:pic>
    </p:spTree>
    <p:extLst>
      <p:ext uri="{BB962C8B-B14F-4D97-AF65-F5344CB8AC3E}">
        <p14:creationId xmlns:p14="http://schemas.microsoft.com/office/powerpoint/2010/main" val="147026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F18BD-74D8-348B-E40E-6A98CA6925F2}"/>
              </a:ext>
            </a:extLst>
          </p:cNvPr>
          <p:cNvSpPr>
            <a:spLocks noGrp="1"/>
          </p:cNvSpPr>
          <p:nvPr>
            <p:ph type="title"/>
          </p:nvPr>
        </p:nvSpPr>
        <p:spPr/>
        <p:txBody>
          <a:bodyPr/>
          <a:lstStyle/>
          <a:p>
            <a:pPr algn="ctr"/>
            <a:r>
              <a:rPr lang="nl-NL" dirty="0"/>
              <a:t>Verplaatsing en samenkomst</a:t>
            </a:r>
          </a:p>
        </p:txBody>
      </p:sp>
      <p:pic>
        <p:nvPicPr>
          <p:cNvPr id="6" name="Onlinemedia 5" title="A Brief History of Humankind Part.3: Human Integration and Unity">
            <a:hlinkClick r:id="" action="ppaction://media"/>
            <a:extLst>
              <a:ext uri="{FF2B5EF4-FFF2-40B4-BE49-F238E27FC236}">
                <a16:creationId xmlns:a16="http://schemas.microsoft.com/office/drawing/2014/main" id="{908676BF-CF00-582B-A2DB-287659D096FD}"/>
              </a:ext>
            </a:extLst>
          </p:cNvPr>
          <p:cNvPicPr>
            <a:picLocks noGrp="1" noRot="1" noChangeAspect="1"/>
          </p:cNvPicPr>
          <p:nvPr>
            <p:ph idx="1"/>
            <a:videoFile r:link="rId1"/>
          </p:nvPr>
        </p:nvPicPr>
        <p:blipFill>
          <a:blip r:embed="rId3"/>
          <a:stretch>
            <a:fillRect/>
          </a:stretch>
        </p:blipFill>
        <p:spPr>
          <a:xfrm>
            <a:off x="285714" y="1014794"/>
            <a:ext cx="10193792" cy="5760000"/>
          </a:xfrm>
          <a:prstGeom prst="rect">
            <a:avLst/>
          </a:prstGeom>
        </p:spPr>
      </p:pic>
    </p:spTree>
    <p:extLst>
      <p:ext uri="{BB962C8B-B14F-4D97-AF65-F5344CB8AC3E}">
        <p14:creationId xmlns:p14="http://schemas.microsoft.com/office/powerpoint/2010/main" val="3598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261</TotalTime>
  <Words>185</Words>
  <Application>Microsoft Office PowerPoint</Application>
  <PresentationFormat>Breedbeeld</PresentationFormat>
  <Paragraphs>54</Paragraphs>
  <Slides>13</Slides>
  <Notes>0</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Arial Black</vt:lpstr>
      <vt:lpstr>Calibri</vt:lpstr>
      <vt:lpstr>Calibri Light</vt:lpstr>
      <vt:lpstr>ThemaYuverta</vt:lpstr>
      <vt:lpstr>De stad van de Toekomst Circulaire economie</vt:lpstr>
      <vt:lpstr>Periode overzicht</vt:lpstr>
      <vt:lpstr>Het nut van geheugen is het verleden voorspellen en de toekomst herinneren</vt:lpstr>
      <vt:lpstr>PowerPoint-presentatie</vt:lpstr>
      <vt:lpstr>Een kleine geschiedenis van de mensheid</vt:lpstr>
      <vt:lpstr>De verspreiding van Homo sapiens naar Oceanië en Amerika</vt:lpstr>
      <vt:lpstr>Cognitieve revolutie</vt:lpstr>
      <vt:lpstr>Agrarische revolutie</vt:lpstr>
      <vt:lpstr>Verplaatsing en samenkomst</vt:lpstr>
      <vt:lpstr>Wetenschappelijke revolutie</vt:lpstr>
      <vt:lpstr>Maatschappelijke en verandering revoluties</vt:lpstr>
      <vt:lpstr>Maatschappelijke verandering en revoluties</vt:lpstr>
      <vt:lpstr>Meervoudige waardencreatie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Gerjan de Ruiter</cp:lastModifiedBy>
  <cp:revision>5</cp:revision>
  <dcterms:created xsi:type="dcterms:W3CDTF">2023-02-03T09:49:12Z</dcterms:created>
  <dcterms:modified xsi:type="dcterms:W3CDTF">2023-02-15T13:10:34Z</dcterms:modified>
</cp:coreProperties>
</file>